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28.bin"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98" r:id="rId5"/>
    <p:sldId id="261" r:id="rId6"/>
    <p:sldId id="262" r:id="rId7"/>
    <p:sldId id="263" r:id="rId8"/>
    <p:sldId id="264" r:id="rId9"/>
    <p:sldId id="299" r:id="rId10"/>
    <p:sldId id="279"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6" autoAdjust="0"/>
    <p:restoredTop sz="94660"/>
  </p:normalViewPr>
  <p:slideViewPr>
    <p:cSldViewPr>
      <p:cViewPr varScale="1">
        <p:scale>
          <a:sx n="66" d="100"/>
          <a:sy n="66" d="100"/>
        </p:scale>
        <p:origin x="-630" y="-42"/>
      </p:cViewPr>
      <p:guideLst>
        <p:guide orient="horz" pos="2160"/>
        <p:guide pos="2880"/>
      </p:guideLst>
    </p:cSldViewPr>
  </p:slideViewPr>
  <p:notesTextViewPr>
    <p:cViewPr>
      <p:scale>
        <a:sx n="100" d="100"/>
        <a:sy n="100" d="100"/>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11" Type="http://schemas.openxmlformats.org/officeDocument/2006/relationships/image" Target="../media/image11.wmf"/><Relationship Id="rId5" Type="http://schemas.openxmlformats.org/officeDocument/2006/relationships/image" Target="../media/image5.wmf"/><Relationship Id="rId10" Type="http://schemas.openxmlformats.org/officeDocument/2006/relationships/image" Target="../media/image10.wmf"/><Relationship Id="rId4" Type="http://schemas.openxmlformats.org/officeDocument/2006/relationships/image" Target="../media/image4.wmf"/><Relationship Id="rId9"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5" Type="http://schemas.openxmlformats.org/officeDocument/2006/relationships/image" Target="../media/image57.wmf"/><Relationship Id="rId4"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 Id="rId9" Type="http://schemas.openxmlformats.org/officeDocument/2006/relationships/image" Target="../media/image7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wmf"/><Relationship Id="rId5" Type="http://schemas.openxmlformats.org/officeDocument/2006/relationships/image" Target="../media/image90.wmf"/><Relationship Id="rId10" Type="http://schemas.openxmlformats.org/officeDocument/2006/relationships/image" Target="../media/image95.wmf"/><Relationship Id="rId4" Type="http://schemas.openxmlformats.org/officeDocument/2006/relationships/image" Target="../media/image89.wmf"/><Relationship Id="rId9" Type="http://schemas.openxmlformats.org/officeDocument/2006/relationships/image" Target="../media/image9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5" Type="http://schemas.openxmlformats.org/officeDocument/2006/relationships/image" Target="../media/image101.wmf"/><Relationship Id="rId4" Type="http://schemas.openxmlformats.org/officeDocument/2006/relationships/image" Target="../media/image10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image" Target="../media/image123.wmf"/><Relationship Id="rId18" Type="http://schemas.openxmlformats.org/officeDocument/2006/relationships/image" Target="NULL"/><Relationship Id="rId3" Type="http://schemas.openxmlformats.org/officeDocument/2006/relationships/image" Target="../media/image113.wmf"/><Relationship Id="rId21" Type="http://schemas.openxmlformats.org/officeDocument/2006/relationships/image" Target="../media/image130.wmf"/><Relationship Id="rId7" Type="http://schemas.openxmlformats.org/officeDocument/2006/relationships/image" Target="../media/image117.wmf"/><Relationship Id="rId12" Type="http://schemas.openxmlformats.org/officeDocument/2006/relationships/image" Target="../media/image122.wmf"/><Relationship Id="rId17" Type="http://schemas.openxmlformats.org/officeDocument/2006/relationships/image" Target="../media/image127.wmf"/><Relationship Id="rId2" Type="http://schemas.openxmlformats.org/officeDocument/2006/relationships/image" Target="../media/image112.wmf"/><Relationship Id="rId16" Type="http://schemas.openxmlformats.org/officeDocument/2006/relationships/image" Target="../media/image126.wmf"/><Relationship Id="rId20" Type="http://schemas.openxmlformats.org/officeDocument/2006/relationships/image" Target="../media/image129.wmf"/><Relationship Id="rId1" Type="http://schemas.openxmlformats.org/officeDocument/2006/relationships/image" Target="../media/image111.wmf"/><Relationship Id="rId6" Type="http://schemas.openxmlformats.org/officeDocument/2006/relationships/image" Target="../media/image116.wmf"/><Relationship Id="rId11" Type="http://schemas.openxmlformats.org/officeDocument/2006/relationships/image" Target="../media/image121.wmf"/><Relationship Id="rId5" Type="http://schemas.openxmlformats.org/officeDocument/2006/relationships/image" Target="../media/image115.wmf"/><Relationship Id="rId15" Type="http://schemas.openxmlformats.org/officeDocument/2006/relationships/image" Target="../media/image125.wmf"/><Relationship Id="rId10" Type="http://schemas.openxmlformats.org/officeDocument/2006/relationships/image" Target="../media/image120.wmf"/><Relationship Id="rId19" Type="http://schemas.openxmlformats.org/officeDocument/2006/relationships/image" Target="../media/image128.bin"/><Relationship Id="rId4" Type="http://schemas.openxmlformats.org/officeDocument/2006/relationships/image" Target="../media/image114.wmf"/><Relationship Id="rId9" Type="http://schemas.openxmlformats.org/officeDocument/2006/relationships/image" Target="../media/image119.wmf"/><Relationship Id="rId14" Type="http://schemas.openxmlformats.org/officeDocument/2006/relationships/image" Target="../media/image124.wmf"/><Relationship Id="rId22" Type="http://schemas.openxmlformats.org/officeDocument/2006/relationships/image" Target="../media/image13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5" Type="http://schemas.openxmlformats.org/officeDocument/2006/relationships/image" Target="../media/image136.wmf"/><Relationship Id="rId4" Type="http://schemas.openxmlformats.org/officeDocument/2006/relationships/image" Target="../media/image13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image" Target="../media/image146.wmf"/><Relationship Id="rId7" Type="http://schemas.openxmlformats.org/officeDocument/2006/relationships/image" Target="../media/image150.wmf"/><Relationship Id="rId2" Type="http://schemas.openxmlformats.org/officeDocument/2006/relationships/image" Target="../media/image145.wmf"/><Relationship Id="rId1" Type="http://schemas.openxmlformats.org/officeDocument/2006/relationships/image" Target="../media/image144.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 Id="rId9" Type="http://schemas.openxmlformats.org/officeDocument/2006/relationships/image" Target="../media/image15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4" Type="http://schemas.openxmlformats.org/officeDocument/2006/relationships/image" Target="../media/image16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5" Type="http://schemas.openxmlformats.org/officeDocument/2006/relationships/image" Target="../media/image167.wmf"/><Relationship Id="rId4" Type="http://schemas.openxmlformats.org/officeDocument/2006/relationships/image" Target="../media/image16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4" Type="http://schemas.openxmlformats.org/officeDocument/2006/relationships/image" Target="../media/image17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image" Target="../media/image176.wmf"/><Relationship Id="rId7" Type="http://schemas.openxmlformats.org/officeDocument/2006/relationships/image" Target="../media/image180.wmf"/><Relationship Id="rId2" Type="http://schemas.openxmlformats.org/officeDocument/2006/relationships/image" Target="../media/image175.wmf"/><Relationship Id="rId1" Type="http://schemas.openxmlformats.org/officeDocument/2006/relationships/image" Target="../media/image174.wmf"/><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7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5" Type="http://schemas.openxmlformats.org/officeDocument/2006/relationships/image" Target="../media/image36.wmf"/><Relationship Id="rId4"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ED18BA9-0E6F-4A9C-955B-AEBC34D84447}"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3968946-D6A9-4311-A297-3D9C91C128EF}"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73FD03C-E09E-4A0C-A65E-C68CE281D926}"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133600" cy="476250"/>
          </a:xfrm>
        </p:spPr>
        <p:txBody>
          <a:bodyPr/>
          <a:lstStyle>
            <a:lvl1pPr>
              <a:defRPr/>
            </a:lvl1pPr>
          </a:lstStyle>
          <a:p>
            <a:fld id="{73DA59FD-4EDC-41E9-AD93-44EBA0BEC742}"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B9D64CA-9F36-4BD6-9A3E-43AF69C72AF8}"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E8725A1-69EF-496B-917A-5973D5EDCB3B}"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D596C5D-E4BB-432F-9204-39B6C5882939}"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D7AEF365-7EC5-4755-A319-77680B5BC002}"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294ECF8-1111-41FC-A38B-FB2857543137}"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A25DD24-648A-4292-8F2E-707F4BE774EC}"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A600A96-82E3-4E19-BA29-5330CD6ACCC1}"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C9AAE8C-C3F6-4110-A527-918E48635D13}"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AA905CE9-A79C-4EAF-94C6-9CF774997F2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18" Type="http://schemas.openxmlformats.org/officeDocument/2006/relationships/image" Target="../media/image8.wmf"/><Relationship Id="rId3" Type="http://schemas.openxmlformats.org/officeDocument/2006/relationships/oleObject" Target="../embeddings/oleObject1.bin"/><Relationship Id="rId21" Type="http://schemas.openxmlformats.org/officeDocument/2006/relationships/image" Target="../media/image9.wmf"/><Relationship Id="rId7" Type="http://schemas.openxmlformats.org/officeDocument/2006/relationships/oleObject" Target="../embeddings/oleObject3.bin"/><Relationship Id="rId12" Type="http://schemas.openxmlformats.org/officeDocument/2006/relationships/image" Target="../media/image5.wmf"/><Relationship Id="rId17" Type="http://schemas.openxmlformats.org/officeDocument/2006/relationships/oleObject" Target="../embeddings/oleObject8.bin"/><Relationship Id="rId25" Type="http://schemas.openxmlformats.org/officeDocument/2006/relationships/image" Target="../media/image11.wmf"/><Relationship Id="rId2" Type="http://schemas.openxmlformats.org/officeDocument/2006/relationships/slideLayout" Target="../slideLayouts/slideLayout12.xml"/><Relationship Id="rId16" Type="http://schemas.openxmlformats.org/officeDocument/2006/relationships/image" Target="../media/image7.wmf"/><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24" Type="http://schemas.openxmlformats.org/officeDocument/2006/relationships/oleObject" Target="../embeddings/oleObject12.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10.wmf"/><Relationship Id="rId10" Type="http://schemas.openxmlformats.org/officeDocument/2006/relationships/image" Target="../media/image4.wmf"/><Relationship Id="rId19" Type="http://schemas.openxmlformats.org/officeDocument/2006/relationships/oleObject" Target="../embeddings/oleObject9.bin"/><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 Id="rId22" Type="http://schemas.openxmlformats.org/officeDocument/2006/relationships/oleObject" Target="../embeddings/oleObject11.bin"/></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49.png"/><Relationship Id="rId7" Type="http://schemas.openxmlformats.org/officeDocument/2006/relationships/image" Target="../media/image46.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40.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47.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51.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44.bin"/><Relationship Id="rId5" Type="http://schemas.openxmlformats.org/officeDocument/2006/relationships/image" Target="../media/image52.png"/><Relationship Id="rId4" Type="http://schemas.openxmlformats.org/officeDocument/2006/relationships/image" Target="../media/image50.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57.wmf"/><Relationship Id="rId3" Type="http://schemas.openxmlformats.org/officeDocument/2006/relationships/oleObject" Target="../embeddings/oleObject45.bin"/><Relationship Id="rId7" Type="http://schemas.openxmlformats.org/officeDocument/2006/relationships/image" Target="../media/image58.png"/><Relationship Id="rId12"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4.wmf"/><Relationship Id="rId11" Type="http://schemas.openxmlformats.org/officeDocument/2006/relationships/image" Target="../media/image56.wmf"/><Relationship Id="rId5" Type="http://schemas.openxmlformats.org/officeDocument/2006/relationships/oleObject" Target="../embeddings/oleObject46.bin"/><Relationship Id="rId10" Type="http://schemas.openxmlformats.org/officeDocument/2006/relationships/oleObject" Target="../embeddings/oleObject48.bin"/><Relationship Id="rId4" Type="http://schemas.openxmlformats.org/officeDocument/2006/relationships/image" Target="../media/image53.wmf"/><Relationship Id="rId9" Type="http://schemas.openxmlformats.org/officeDocument/2006/relationships/image" Target="../media/image55.wmf"/></Relationships>
</file>

<file path=ppt/slides/_rels/slide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55.bin"/><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64.wmf"/><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61.w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53.bin"/><Relationship Id="rId14" Type="http://schemas.openxmlformats.org/officeDocument/2006/relationships/image" Target="../media/image65.wmf"/></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61.bin"/><Relationship Id="rId18" Type="http://schemas.openxmlformats.org/officeDocument/2006/relationships/oleObject" Target="../embeddings/oleObject63.bin"/><Relationship Id="rId3" Type="http://schemas.openxmlformats.org/officeDocument/2006/relationships/oleObject" Target="../embeddings/oleObject56.bin"/><Relationship Id="rId21" Type="http://schemas.openxmlformats.org/officeDocument/2006/relationships/image" Target="../media/image77.wmf"/><Relationship Id="rId7" Type="http://schemas.openxmlformats.org/officeDocument/2006/relationships/oleObject" Target="../embeddings/oleObject58.bin"/><Relationship Id="rId12" Type="http://schemas.openxmlformats.org/officeDocument/2006/relationships/image" Target="../media/image73.wmf"/><Relationship Id="rId17" Type="http://schemas.openxmlformats.org/officeDocument/2006/relationships/image" Target="../media/image78.jpeg"/><Relationship Id="rId2" Type="http://schemas.openxmlformats.org/officeDocument/2006/relationships/slideLayout" Target="../slideLayouts/slideLayout7.xml"/><Relationship Id="rId16" Type="http://schemas.openxmlformats.org/officeDocument/2006/relationships/image" Target="../media/image75.wmf"/><Relationship Id="rId20" Type="http://schemas.openxmlformats.org/officeDocument/2006/relationships/oleObject" Target="../embeddings/oleObject64.bin"/><Relationship Id="rId1" Type="http://schemas.openxmlformats.org/officeDocument/2006/relationships/vmlDrawing" Target="../drawings/vmlDrawing13.vml"/><Relationship Id="rId6" Type="http://schemas.openxmlformats.org/officeDocument/2006/relationships/image" Target="../media/image70.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2.bin"/><Relationship Id="rId10" Type="http://schemas.openxmlformats.org/officeDocument/2006/relationships/image" Target="../media/image72.wmf"/><Relationship Id="rId19" Type="http://schemas.openxmlformats.org/officeDocument/2006/relationships/image" Target="../media/image76.wmf"/><Relationship Id="rId4" Type="http://schemas.openxmlformats.org/officeDocument/2006/relationships/image" Target="../media/image69.wmf"/><Relationship Id="rId9" Type="http://schemas.openxmlformats.org/officeDocument/2006/relationships/oleObject" Target="../embeddings/oleObject59.bin"/><Relationship Id="rId14" Type="http://schemas.openxmlformats.org/officeDocument/2006/relationships/image" Target="../media/image74.wmf"/></Relationships>
</file>

<file path=ppt/slides/_rels/slide19.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70.bin"/><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83.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80.wmf"/><Relationship Id="rId11" Type="http://schemas.openxmlformats.org/officeDocument/2006/relationships/oleObject" Target="../embeddings/oleObject69.bin"/><Relationship Id="rId5" Type="http://schemas.openxmlformats.org/officeDocument/2006/relationships/oleObject" Target="../embeddings/oleObject66.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68.bin"/><Relationship Id="rId14" Type="http://schemas.openxmlformats.org/officeDocument/2006/relationships/image" Target="../media/image84.wmf"/></Relationships>
</file>

<file path=ppt/slides/_rels/slide2.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16.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3.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16.bin"/><Relationship Id="rId14" Type="http://schemas.openxmlformats.org/officeDocument/2006/relationships/image" Target="../media/image17.w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85.jpeg"/><Relationship Id="rId4" Type="http://schemas.openxmlformats.org/officeDocument/2006/relationships/image" Target="../media/image84.wmf"/></Relationships>
</file>

<file path=ppt/slides/_rels/slide21.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77.bin"/><Relationship Id="rId18" Type="http://schemas.openxmlformats.org/officeDocument/2006/relationships/image" Target="../media/image93.wmf"/><Relationship Id="rId3" Type="http://schemas.openxmlformats.org/officeDocument/2006/relationships/oleObject" Target="../embeddings/oleObject72.bin"/><Relationship Id="rId21" Type="http://schemas.openxmlformats.org/officeDocument/2006/relationships/image" Target="../media/image94.wmf"/><Relationship Id="rId7" Type="http://schemas.openxmlformats.org/officeDocument/2006/relationships/oleObject" Target="../embeddings/oleObject74.bin"/><Relationship Id="rId12" Type="http://schemas.openxmlformats.org/officeDocument/2006/relationships/image" Target="../media/image90.wmf"/><Relationship Id="rId17" Type="http://schemas.openxmlformats.org/officeDocument/2006/relationships/oleObject" Target="../embeddings/oleObject79.bin"/><Relationship Id="rId2" Type="http://schemas.openxmlformats.org/officeDocument/2006/relationships/slideLayout" Target="../slideLayouts/slideLayout7.xml"/><Relationship Id="rId16" Type="http://schemas.openxmlformats.org/officeDocument/2006/relationships/image" Target="../media/image92.wmf"/><Relationship Id="rId20" Type="http://schemas.openxmlformats.org/officeDocument/2006/relationships/oleObject" Target="../embeddings/oleObject80.bin"/><Relationship Id="rId1" Type="http://schemas.openxmlformats.org/officeDocument/2006/relationships/vmlDrawing" Target="../drawings/vmlDrawing16.vml"/><Relationship Id="rId6" Type="http://schemas.openxmlformats.org/officeDocument/2006/relationships/image" Target="../media/image87.w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oleObject" Target="../embeddings/oleObject78.bin"/><Relationship Id="rId23" Type="http://schemas.openxmlformats.org/officeDocument/2006/relationships/image" Target="../media/image95.wmf"/><Relationship Id="rId10" Type="http://schemas.openxmlformats.org/officeDocument/2006/relationships/image" Target="../media/image89.wmf"/><Relationship Id="rId19" Type="http://schemas.openxmlformats.org/officeDocument/2006/relationships/image" Target="../media/image96.png"/><Relationship Id="rId4" Type="http://schemas.openxmlformats.org/officeDocument/2006/relationships/image" Target="../media/image86.wmf"/><Relationship Id="rId9" Type="http://schemas.openxmlformats.org/officeDocument/2006/relationships/oleObject" Target="../embeddings/oleObject75.bin"/><Relationship Id="rId14" Type="http://schemas.openxmlformats.org/officeDocument/2006/relationships/image" Target="../media/image91.wmf"/><Relationship Id="rId22" Type="http://schemas.openxmlformats.org/officeDocument/2006/relationships/oleObject" Target="../embeddings/oleObject81.bin"/></Relationships>
</file>

<file path=ppt/slides/_rels/slide22.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101.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98.wmf"/><Relationship Id="rId11" Type="http://schemas.openxmlformats.org/officeDocument/2006/relationships/oleObject" Target="../embeddings/oleObject86.bin"/><Relationship Id="rId5" Type="http://schemas.openxmlformats.org/officeDocument/2006/relationships/oleObject" Target="../embeddings/oleObject83.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85.bin"/></Relationships>
</file>

<file path=ppt/slides/_rels/slide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107.wmf"/><Relationship Id="rId3" Type="http://schemas.openxmlformats.org/officeDocument/2006/relationships/oleObject" Target="../embeddings/oleObject87.bin"/><Relationship Id="rId7" Type="http://schemas.openxmlformats.org/officeDocument/2006/relationships/image" Target="../media/image104.wmf"/><Relationship Id="rId12"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88.bin"/><Relationship Id="rId11" Type="http://schemas.openxmlformats.org/officeDocument/2006/relationships/image" Target="../media/image106.wmf"/><Relationship Id="rId5" Type="http://schemas.openxmlformats.org/officeDocument/2006/relationships/image" Target="../media/image108.wmf"/><Relationship Id="rId10" Type="http://schemas.openxmlformats.org/officeDocument/2006/relationships/oleObject" Target="../embeddings/oleObject90.bin"/><Relationship Id="rId4" Type="http://schemas.openxmlformats.org/officeDocument/2006/relationships/image" Target="../media/image103.wmf"/><Relationship Id="rId9" Type="http://schemas.openxmlformats.org/officeDocument/2006/relationships/image" Target="../media/image105.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110.png"/><Relationship Id="rId4" Type="http://schemas.openxmlformats.org/officeDocument/2006/relationships/image" Target="../media/image109.wmf"/></Relationships>
</file>

<file path=ppt/slides/_rels/slide26.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98.bin"/><Relationship Id="rId18" Type="http://schemas.openxmlformats.org/officeDocument/2006/relationships/image" Target="../media/image118.wmf"/><Relationship Id="rId26" Type="http://schemas.openxmlformats.org/officeDocument/2006/relationships/image" Target="../media/image122.wmf"/><Relationship Id="rId39" Type="http://schemas.openxmlformats.org/officeDocument/2006/relationships/image" Target="../media/image128.bin"/><Relationship Id="rId3" Type="http://schemas.openxmlformats.org/officeDocument/2006/relationships/oleObject" Target="../embeddings/oleObject93.bin"/><Relationship Id="rId21" Type="http://schemas.openxmlformats.org/officeDocument/2006/relationships/oleObject" Target="../embeddings/oleObject102.bin"/><Relationship Id="rId34" Type="http://schemas.openxmlformats.org/officeDocument/2006/relationships/image" Target="../media/image126.wmf"/><Relationship Id="rId42" Type="http://schemas.openxmlformats.org/officeDocument/2006/relationships/oleObject" Target="../embeddings/oleObject113.bin"/><Relationship Id="rId47" Type="http://schemas.openxmlformats.org/officeDocument/2006/relationships/image" Target="../media/image131.wmf"/><Relationship Id="rId7" Type="http://schemas.openxmlformats.org/officeDocument/2006/relationships/oleObject" Target="../embeddings/oleObject95.bin"/><Relationship Id="rId12" Type="http://schemas.openxmlformats.org/officeDocument/2006/relationships/image" Target="../media/image115.wmf"/><Relationship Id="rId17" Type="http://schemas.openxmlformats.org/officeDocument/2006/relationships/oleObject" Target="../embeddings/oleObject100.bin"/><Relationship Id="rId25" Type="http://schemas.openxmlformats.org/officeDocument/2006/relationships/oleObject" Target="../embeddings/oleObject104.bin"/><Relationship Id="rId33" Type="http://schemas.openxmlformats.org/officeDocument/2006/relationships/oleObject" Target="../embeddings/oleObject108.bin"/><Relationship Id="rId38" Type="http://schemas.openxmlformats.org/officeDocument/2006/relationships/oleObject" Target="../embeddings/oleObject111.bin"/><Relationship Id="rId46" Type="http://schemas.openxmlformats.org/officeDocument/2006/relationships/oleObject" Target="../embeddings/oleObject116.bin"/><Relationship Id="rId2" Type="http://schemas.openxmlformats.org/officeDocument/2006/relationships/slideLayout" Target="../slideLayouts/slideLayout7.xml"/><Relationship Id="rId16" Type="http://schemas.openxmlformats.org/officeDocument/2006/relationships/image" Target="../media/image117.wmf"/><Relationship Id="rId20" Type="http://schemas.openxmlformats.org/officeDocument/2006/relationships/image" Target="../media/image119.wmf"/><Relationship Id="rId29" Type="http://schemas.openxmlformats.org/officeDocument/2006/relationships/oleObject" Target="../embeddings/oleObject106.bin"/><Relationship Id="rId41" Type="http://schemas.openxmlformats.org/officeDocument/2006/relationships/image" Target="../media/image129.wmf"/><Relationship Id="rId1" Type="http://schemas.openxmlformats.org/officeDocument/2006/relationships/vmlDrawing" Target="../drawings/vmlDrawing20.vml"/><Relationship Id="rId6" Type="http://schemas.openxmlformats.org/officeDocument/2006/relationships/image" Target="../media/image112.wmf"/><Relationship Id="rId11" Type="http://schemas.openxmlformats.org/officeDocument/2006/relationships/oleObject" Target="../embeddings/oleObject97.bin"/><Relationship Id="rId24" Type="http://schemas.openxmlformats.org/officeDocument/2006/relationships/image" Target="../media/image121.wmf"/><Relationship Id="rId32" Type="http://schemas.openxmlformats.org/officeDocument/2006/relationships/image" Target="../media/image125.wmf"/><Relationship Id="rId37" Type="http://schemas.openxmlformats.org/officeDocument/2006/relationships/oleObject" Target="../embeddings/oleObject110.bin"/><Relationship Id="rId40" Type="http://schemas.openxmlformats.org/officeDocument/2006/relationships/oleObject" Target="../embeddings/oleObject112.bin"/><Relationship Id="rId45" Type="http://schemas.openxmlformats.org/officeDocument/2006/relationships/image" Target="../media/image130.wmf"/><Relationship Id="rId5" Type="http://schemas.openxmlformats.org/officeDocument/2006/relationships/oleObject" Target="../embeddings/oleObject94.bin"/><Relationship Id="rId15" Type="http://schemas.openxmlformats.org/officeDocument/2006/relationships/oleObject" Target="../embeddings/oleObject99.bin"/><Relationship Id="rId23" Type="http://schemas.openxmlformats.org/officeDocument/2006/relationships/oleObject" Target="../embeddings/oleObject103.bin"/><Relationship Id="rId28" Type="http://schemas.openxmlformats.org/officeDocument/2006/relationships/image" Target="../media/image123.wmf"/><Relationship Id="rId36" Type="http://schemas.openxmlformats.org/officeDocument/2006/relationships/image" Target="../media/image127.wmf"/><Relationship Id="rId10" Type="http://schemas.openxmlformats.org/officeDocument/2006/relationships/image" Target="../media/image114.wmf"/><Relationship Id="rId19" Type="http://schemas.openxmlformats.org/officeDocument/2006/relationships/oleObject" Target="../embeddings/oleObject101.bin"/><Relationship Id="rId31" Type="http://schemas.openxmlformats.org/officeDocument/2006/relationships/oleObject" Target="../embeddings/oleObject107.bin"/><Relationship Id="rId44" Type="http://schemas.openxmlformats.org/officeDocument/2006/relationships/oleObject" Target="../embeddings/oleObject115.bin"/><Relationship Id="rId4" Type="http://schemas.openxmlformats.org/officeDocument/2006/relationships/image" Target="../media/image111.wmf"/><Relationship Id="rId9" Type="http://schemas.openxmlformats.org/officeDocument/2006/relationships/oleObject" Target="../embeddings/oleObject96.bin"/><Relationship Id="rId14" Type="http://schemas.openxmlformats.org/officeDocument/2006/relationships/image" Target="../media/image116.wmf"/><Relationship Id="rId22" Type="http://schemas.openxmlformats.org/officeDocument/2006/relationships/image" Target="../media/image120.wmf"/><Relationship Id="rId27" Type="http://schemas.openxmlformats.org/officeDocument/2006/relationships/oleObject" Target="../embeddings/oleObject105.bin"/><Relationship Id="rId30" Type="http://schemas.openxmlformats.org/officeDocument/2006/relationships/image" Target="../media/image124.wmf"/><Relationship Id="rId35" Type="http://schemas.openxmlformats.org/officeDocument/2006/relationships/oleObject" Target="../embeddings/oleObject109.bin"/><Relationship Id="rId43" Type="http://schemas.openxmlformats.org/officeDocument/2006/relationships/oleObject" Target="../embeddings/oleObject114.bin"/><Relationship Id="rId48" Type="http://schemas.openxmlformats.org/officeDocument/2006/relationships/oleObject" Target="../embeddings/oleObject117.bin"/></Relationships>
</file>

<file path=ppt/slides/_rels/slide27.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36.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33.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121.bin"/></Relationships>
</file>

<file path=ppt/slides/_rels/slide28.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123.bin"/><Relationship Id="rId7"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38.wmf"/><Relationship Id="rId5" Type="http://schemas.openxmlformats.org/officeDocument/2006/relationships/oleObject" Target="../embeddings/oleObject124.bin"/><Relationship Id="rId4" Type="http://schemas.openxmlformats.org/officeDocument/2006/relationships/image" Target="../media/image137.wmf"/></Relationships>
</file>

<file path=ppt/slides/_rels/slide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20.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22.bin"/></Relationships>
</file>

<file path=ppt/slides/_rels/slide30.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oleObject" Target="../embeddings/oleObject131.bin"/><Relationship Id="rId18" Type="http://schemas.openxmlformats.org/officeDocument/2006/relationships/image" Target="../media/image151.wmf"/><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48.wmf"/><Relationship Id="rId17" Type="http://schemas.openxmlformats.org/officeDocument/2006/relationships/oleObject" Target="../embeddings/oleObject133.bin"/><Relationship Id="rId2" Type="http://schemas.openxmlformats.org/officeDocument/2006/relationships/slideLayout" Target="../slideLayouts/slideLayout7.xml"/><Relationship Id="rId16" Type="http://schemas.openxmlformats.org/officeDocument/2006/relationships/image" Target="../media/image150.wmf"/><Relationship Id="rId20" Type="http://schemas.openxmlformats.org/officeDocument/2006/relationships/image" Target="../media/image152.wmf"/><Relationship Id="rId1" Type="http://schemas.openxmlformats.org/officeDocument/2006/relationships/vmlDrawing" Target="../drawings/vmlDrawing23.vml"/><Relationship Id="rId6" Type="http://schemas.openxmlformats.org/officeDocument/2006/relationships/image" Target="../media/image145.w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oleObject" Target="../embeddings/oleObject132.bin"/><Relationship Id="rId10" Type="http://schemas.openxmlformats.org/officeDocument/2006/relationships/image" Target="../media/image147.wmf"/><Relationship Id="rId19" Type="http://schemas.openxmlformats.org/officeDocument/2006/relationships/oleObject" Target="../embeddings/oleObject134.bin"/><Relationship Id="rId4" Type="http://schemas.openxmlformats.org/officeDocument/2006/relationships/image" Target="../media/image144.wmf"/><Relationship Id="rId9" Type="http://schemas.openxmlformats.org/officeDocument/2006/relationships/oleObject" Target="../embeddings/oleObject129.bin"/><Relationship Id="rId14" Type="http://schemas.openxmlformats.org/officeDocument/2006/relationships/image" Target="../media/image149.wmf"/></Relationships>
</file>

<file path=ppt/slides/_rels/slide34.xml.rels><?xml version="1.0" encoding="UTF-8" standalone="yes"?>
<Relationships xmlns="http://schemas.openxmlformats.org/package/2006/relationships"><Relationship Id="rId8" Type="http://schemas.openxmlformats.org/officeDocument/2006/relationships/image" Target="../media/image155.wmf"/><Relationship Id="rId13" Type="http://schemas.openxmlformats.org/officeDocument/2006/relationships/oleObject" Target="../embeddings/oleObject140.bin"/><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157.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54.wmf"/><Relationship Id="rId11" Type="http://schemas.openxmlformats.org/officeDocument/2006/relationships/oleObject" Target="../embeddings/oleObject139.bin"/><Relationship Id="rId5" Type="http://schemas.openxmlformats.org/officeDocument/2006/relationships/oleObject" Target="../embeddings/oleObject136.bin"/><Relationship Id="rId10" Type="http://schemas.openxmlformats.org/officeDocument/2006/relationships/image" Target="../media/image156.wmf"/><Relationship Id="rId4" Type="http://schemas.openxmlformats.org/officeDocument/2006/relationships/image" Target="../media/image153.wmf"/><Relationship Id="rId9" Type="http://schemas.openxmlformats.org/officeDocument/2006/relationships/oleObject" Target="../embeddings/oleObject138.bin"/><Relationship Id="rId14" Type="http://schemas.openxmlformats.org/officeDocument/2006/relationships/image" Target="../media/image158.wmf"/></Relationships>
</file>

<file path=ppt/slides/_rels/slide35.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60.wmf"/><Relationship Id="rId5" Type="http://schemas.openxmlformats.org/officeDocument/2006/relationships/oleObject" Target="../embeddings/oleObject142.bin"/><Relationship Id="rId10" Type="http://schemas.openxmlformats.org/officeDocument/2006/relationships/image" Target="../media/image162.wmf"/><Relationship Id="rId4" Type="http://schemas.openxmlformats.org/officeDocument/2006/relationships/image" Target="../media/image159.wmf"/><Relationship Id="rId9" Type="http://schemas.openxmlformats.org/officeDocument/2006/relationships/oleObject" Target="../embeddings/oleObject144.bin"/></Relationships>
</file>

<file path=ppt/slides/_rels/slide36.x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oleObject" Target="../embeddings/oleObject145.bin"/><Relationship Id="rId7" Type="http://schemas.openxmlformats.org/officeDocument/2006/relationships/oleObject" Target="../embeddings/oleObject147.bin"/><Relationship Id="rId12" Type="http://schemas.openxmlformats.org/officeDocument/2006/relationships/image" Target="../media/image167.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64.wmf"/><Relationship Id="rId11" Type="http://schemas.openxmlformats.org/officeDocument/2006/relationships/oleObject" Target="../embeddings/oleObject149.bin"/><Relationship Id="rId5" Type="http://schemas.openxmlformats.org/officeDocument/2006/relationships/oleObject" Target="../embeddings/oleObject146.bin"/><Relationship Id="rId10" Type="http://schemas.openxmlformats.org/officeDocument/2006/relationships/image" Target="../media/image166.wmf"/><Relationship Id="rId4" Type="http://schemas.openxmlformats.org/officeDocument/2006/relationships/image" Target="../media/image163.wmf"/><Relationship Id="rId9" Type="http://schemas.openxmlformats.org/officeDocument/2006/relationships/oleObject" Target="../embeddings/oleObject148.bin"/></Relationships>
</file>

<file path=ppt/slides/_rels/slide37.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oleObject" Target="../embeddings/oleObject150.bin"/><Relationship Id="rId7" Type="http://schemas.openxmlformats.org/officeDocument/2006/relationships/oleObject" Target="../embeddings/oleObject152.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69.wmf"/><Relationship Id="rId5" Type="http://schemas.openxmlformats.org/officeDocument/2006/relationships/oleObject" Target="../embeddings/oleObject151.bin"/><Relationship Id="rId10" Type="http://schemas.openxmlformats.org/officeDocument/2006/relationships/image" Target="../media/image171.wmf"/><Relationship Id="rId4" Type="http://schemas.openxmlformats.org/officeDocument/2006/relationships/image" Target="../media/image168.wmf"/><Relationship Id="rId9" Type="http://schemas.openxmlformats.org/officeDocument/2006/relationships/oleObject" Target="../embeddings/oleObject153.bin"/></Relationships>
</file>

<file path=ppt/slides/_rels/slide3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172.wmf"/><Relationship Id="rId4" Type="http://schemas.openxmlformats.org/officeDocument/2006/relationships/oleObject" Target="../embeddings/oleObject154.bin"/></Relationships>
</file>

<file path=ppt/slides/_rels/slide39.x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oleObject" Target="../embeddings/oleObject160.bin"/><Relationship Id="rId18" Type="http://schemas.openxmlformats.org/officeDocument/2006/relationships/image" Target="../media/image181.wmf"/><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178.wmf"/><Relationship Id="rId17" Type="http://schemas.openxmlformats.org/officeDocument/2006/relationships/oleObject" Target="../embeddings/oleObject162.bin"/><Relationship Id="rId2" Type="http://schemas.openxmlformats.org/officeDocument/2006/relationships/slideLayout" Target="../slideLayouts/slideLayout7.xml"/><Relationship Id="rId16" Type="http://schemas.openxmlformats.org/officeDocument/2006/relationships/image" Target="../media/image180.wmf"/><Relationship Id="rId1" Type="http://schemas.openxmlformats.org/officeDocument/2006/relationships/vmlDrawing" Target="../drawings/vmlDrawing29.vml"/><Relationship Id="rId6" Type="http://schemas.openxmlformats.org/officeDocument/2006/relationships/image" Target="../media/image175.wmf"/><Relationship Id="rId11" Type="http://schemas.openxmlformats.org/officeDocument/2006/relationships/oleObject" Target="../embeddings/oleObject159.bin"/><Relationship Id="rId5" Type="http://schemas.openxmlformats.org/officeDocument/2006/relationships/oleObject" Target="../embeddings/oleObject156.bin"/><Relationship Id="rId15" Type="http://schemas.openxmlformats.org/officeDocument/2006/relationships/oleObject" Target="../embeddings/oleObject161.bin"/><Relationship Id="rId10" Type="http://schemas.openxmlformats.org/officeDocument/2006/relationships/image" Target="../media/image177.wmf"/><Relationship Id="rId4" Type="http://schemas.openxmlformats.org/officeDocument/2006/relationships/image" Target="../media/image174.wmf"/><Relationship Id="rId9" Type="http://schemas.openxmlformats.org/officeDocument/2006/relationships/oleObject" Target="../embeddings/oleObject158.bin"/><Relationship Id="rId14" Type="http://schemas.openxmlformats.org/officeDocument/2006/relationships/image" Target="../media/image179.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25.png"/><Relationship Id="rId7"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24.bin"/><Relationship Id="rId5" Type="http://schemas.openxmlformats.org/officeDocument/2006/relationships/image" Target="../media/image22.wmf"/><Relationship Id="rId4" Type="http://schemas.openxmlformats.org/officeDocument/2006/relationships/oleObject" Target="../embeddings/oleObject23.bin"/><Relationship Id="rId9" Type="http://schemas.openxmlformats.org/officeDocument/2006/relationships/image" Target="../media/image24.wmf"/></Relationships>
</file>

<file path=ppt/slides/_rels/slide40.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29.png"/><Relationship Id="rId7" Type="http://schemas.openxmlformats.org/officeDocument/2006/relationships/image" Target="../media/image27.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27.bin"/><Relationship Id="rId11" Type="http://schemas.openxmlformats.org/officeDocument/2006/relationships/image" Target="../media/image31.gif"/><Relationship Id="rId5" Type="http://schemas.openxmlformats.org/officeDocument/2006/relationships/image" Target="../media/image26.wmf"/><Relationship Id="rId10" Type="http://schemas.openxmlformats.org/officeDocument/2006/relationships/image" Target="../media/image30.gif"/><Relationship Id="rId4" Type="http://schemas.openxmlformats.org/officeDocument/2006/relationships/oleObject" Target="../embeddings/oleObject26.bin"/><Relationship Id="rId9" Type="http://schemas.openxmlformats.org/officeDocument/2006/relationships/image" Target="../media/image28.wmf"/></Relationships>
</file>

<file path=ppt/slides/_rels/slide6.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37.png"/><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36.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3.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32.bin"/></Relationships>
</file>

<file path=ppt/slides/_rels/slide7.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9.wmf"/><Relationship Id="rId5" Type="http://schemas.openxmlformats.org/officeDocument/2006/relationships/oleObject" Target="../embeddings/oleObject35.bin"/><Relationship Id="rId4" Type="http://schemas.openxmlformats.org/officeDocument/2006/relationships/image" Target="../media/image38.wmf"/></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42.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38.bin"/><Relationship Id="rId5" Type="http://schemas.openxmlformats.org/officeDocument/2006/relationships/image" Target="../media/image41.wmf"/><Relationship Id="rId4" Type="http://schemas.openxmlformats.org/officeDocument/2006/relationships/oleObject" Target="../embeddings/oleObject37.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noChangeAspect="1"/>
          </p:cNvGrpSpPr>
          <p:nvPr/>
        </p:nvGrpSpPr>
        <p:grpSpPr bwMode="auto">
          <a:xfrm>
            <a:off x="2411413" y="0"/>
            <a:ext cx="5838825" cy="6858000"/>
            <a:chOff x="2797" y="5840"/>
            <a:chExt cx="7200" cy="8849"/>
          </a:xfrm>
        </p:grpSpPr>
        <p:sp>
          <p:nvSpPr>
            <p:cNvPr id="3075" name="AutoShape 3"/>
            <p:cNvSpPr>
              <a:spLocks noChangeAspect="1" noChangeArrowheads="1"/>
            </p:cNvSpPr>
            <p:nvPr/>
          </p:nvSpPr>
          <p:spPr bwMode="auto">
            <a:xfrm>
              <a:off x="2797" y="5840"/>
              <a:ext cx="7200" cy="8849"/>
            </a:xfrm>
            <a:prstGeom prst="rect">
              <a:avLst/>
            </a:prstGeom>
            <a:noFill/>
            <a:ln w="28575">
              <a:solidFill>
                <a:srgbClr val="000000"/>
              </a:solidFill>
              <a:miter lim="800000"/>
              <a:headEnd/>
              <a:tailEnd/>
            </a:ln>
          </p:spPr>
          <p:txBody>
            <a:bodyPr/>
            <a:lstStyle/>
            <a:p>
              <a:endParaRPr lang="zh-CN" altLang="en-US"/>
            </a:p>
          </p:txBody>
        </p:sp>
        <p:sp>
          <p:nvSpPr>
            <p:cNvPr id="3076" name="Rectangle 4"/>
            <p:cNvSpPr>
              <a:spLocks noChangeArrowheads="1"/>
            </p:cNvSpPr>
            <p:nvPr/>
          </p:nvSpPr>
          <p:spPr bwMode="auto">
            <a:xfrm>
              <a:off x="3958" y="12158"/>
              <a:ext cx="5110" cy="842"/>
            </a:xfrm>
            <a:prstGeom prst="rect">
              <a:avLst/>
            </a:prstGeom>
            <a:solidFill>
              <a:srgbClr val="FFFFFF"/>
            </a:solidFill>
            <a:ln w="28575">
              <a:solidFill>
                <a:srgbClr val="00FF00"/>
              </a:solidFill>
              <a:miter lim="800000"/>
              <a:headEnd/>
              <a:tailEnd/>
            </a:ln>
          </p:spPr>
          <p:txBody>
            <a:bodyPr/>
            <a:lstStyle/>
            <a:p>
              <a:endParaRPr lang="zh-CN" altLang="en-US"/>
            </a:p>
          </p:txBody>
        </p:sp>
        <p:sp>
          <p:nvSpPr>
            <p:cNvPr id="3077" name="Line 5"/>
            <p:cNvSpPr>
              <a:spLocks noChangeShapeType="1"/>
            </p:cNvSpPr>
            <p:nvPr/>
          </p:nvSpPr>
          <p:spPr bwMode="auto">
            <a:xfrm>
              <a:off x="4423" y="9420"/>
              <a:ext cx="4413" cy="0"/>
            </a:xfrm>
            <a:prstGeom prst="line">
              <a:avLst/>
            </a:prstGeom>
            <a:noFill/>
            <a:ln w="38100">
              <a:solidFill>
                <a:srgbClr val="0000FF"/>
              </a:solidFill>
              <a:round/>
              <a:headEnd type="triangle" w="med" len="med"/>
              <a:tailEnd type="triangle" w="med" len="med"/>
            </a:ln>
          </p:spPr>
          <p:txBody>
            <a:bodyPr/>
            <a:lstStyle/>
            <a:p>
              <a:endParaRPr lang="zh-CN" altLang="en-US"/>
            </a:p>
          </p:txBody>
        </p:sp>
        <p:sp>
          <p:nvSpPr>
            <p:cNvPr id="3078" name="Line 6"/>
            <p:cNvSpPr>
              <a:spLocks noChangeShapeType="1"/>
            </p:cNvSpPr>
            <p:nvPr/>
          </p:nvSpPr>
          <p:spPr bwMode="auto">
            <a:xfrm>
              <a:off x="6513" y="6893"/>
              <a:ext cx="1" cy="5265"/>
            </a:xfrm>
            <a:prstGeom prst="line">
              <a:avLst/>
            </a:prstGeom>
            <a:noFill/>
            <a:ln w="9525">
              <a:solidFill>
                <a:srgbClr val="000000"/>
              </a:solidFill>
              <a:prstDash val="dash"/>
              <a:round/>
              <a:headEnd/>
              <a:tailEnd/>
            </a:ln>
          </p:spPr>
          <p:txBody>
            <a:bodyPr/>
            <a:lstStyle/>
            <a:p>
              <a:endParaRPr lang="zh-CN" altLang="en-US"/>
            </a:p>
          </p:txBody>
        </p:sp>
        <p:sp>
          <p:nvSpPr>
            <p:cNvPr id="3079" name="Line 7"/>
            <p:cNvSpPr>
              <a:spLocks noChangeShapeType="1"/>
            </p:cNvSpPr>
            <p:nvPr/>
          </p:nvSpPr>
          <p:spPr bwMode="auto">
            <a:xfrm flipV="1">
              <a:off x="5584" y="9420"/>
              <a:ext cx="1394" cy="2738"/>
            </a:xfrm>
            <a:prstGeom prst="line">
              <a:avLst/>
            </a:prstGeom>
            <a:noFill/>
            <a:ln w="28575">
              <a:solidFill>
                <a:srgbClr val="000000"/>
              </a:solidFill>
              <a:round/>
              <a:headEnd/>
              <a:tailEnd type="triangle" w="med" len="med"/>
            </a:ln>
          </p:spPr>
          <p:txBody>
            <a:bodyPr/>
            <a:lstStyle/>
            <a:p>
              <a:endParaRPr lang="zh-CN" altLang="en-US"/>
            </a:p>
          </p:txBody>
        </p:sp>
        <p:sp>
          <p:nvSpPr>
            <p:cNvPr id="3080" name="Line 8"/>
            <p:cNvSpPr>
              <a:spLocks noChangeShapeType="1"/>
            </p:cNvSpPr>
            <p:nvPr/>
          </p:nvSpPr>
          <p:spPr bwMode="auto">
            <a:xfrm>
              <a:off x="4423" y="6893"/>
              <a:ext cx="4645" cy="1"/>
            </a:xfrm>
            <a:prstGeom prst="line">
              <a:avLst/>
            </a:prstGeom>
            <a:noFill/>
            <a:ln w="38100">
              <a:solidFill>
                <a:srgbClr val="FF9900"/>
              </a:solidFill>
              <a:round/>
              <a:headEnd/>
              <a:tailEnd/>
            </a:ln>
          </p:spPr>
          <p:txBody>
            <a:bodyPr/>
            <a:lstStyle/>
            <a:p>
              <a:endParaRPr lang="zh-CN" altLang="en-US"/>
            </a:p>
          </p:txBody>
        </p:sp>
        <p:sp>
          <p:nvSpPr>
            <p:cNvPr id="3081" name="Line 9"/>
            <p:cNvSpPr>
              <a:spLocks noChangeShapeType="1"/>
            </p:cNvSpPr>
            <p:nvPr/>
          </p:nvSpPr>
          <p:spPr bwMode="auto">
            <a:xfrm>
              <a:off x="5584" y="9631"/>
              <a:ext cx="1" cy="2527"/>
            </a:xfrm>
            <a:prstGeom prst="line">
              <a:avLst/>
            </a:prstGeom>
            <a:noFill/>
            <a:ln w="9525">
              <a:solidFill>
                <a:srgbClr val="000000"/>
              </a:solidFill>
              <a:prstDash val="dash"/>
              <a:round/>
              <a:headEnd/>
              <a:tailEnd/>
            </a:ln>
          </p:spPr>
          <p:txBody>
            <a:bodyPr/>
            <a:lstStyle/>
            <a:p>
              <a:endParaRPr lang="zh-CN" altLang="en-US"/>
            </a:p>
          </p:txBody>
        </p:sp>
        <p:sp>
          <p:nvSpPr>
            <p:cNvPr id="3082" name="Line 10"/>
            <p:cNvSpPr>
              <a:spLocks noChangeShapeType="1"/>
            </p:cNvSpPr>
            <p:nvPr/>
          </p:nvSpPr>
          <p:spPr bwMode="auto">
            <a:xfrm>
              <a:off x="3958" y="10052"/>
              <a:ext cx="1162" cy="2106"/>
            </a:xfrm>
            <a:prstGeom prst="line">
              <a:avLst/>
            </a:prstGeom>
            <a:noFill/>
            <a:ln w="28575">
              <a:solidFill>
                <a:srgbClr val="000000"/>
              </a:solidFill>
              <a:round/>
              <a:headEnd/>
              <a:tailEnd type="triangle" w="med" len="med"/>
            </a:ln>
          </p:spPr>
          <p:txBody>
            <a:bodyPr/>
            <a:lstStyle/>
            <a:p>
              <a:endParaRPr lang="zh-CN" altLang="en-US"/>
            </a:p>
          </p:txBody>
        </p:sp>
        <p:sp>
          <p:nvSpPr>
            <p:cNvPr id="3083" name="Line 11"/>
            <p:cNvSpPr>
              <a:spLocks noChangeShapeType="1"/>
            </p:cNvSpPr>
            <p:nvPr/>
          </p:nvSpPr>
          <p:spPr bwMode="auto">
            <a:xfrm>
              <a:off x="5120" y="12158"/>
              <a:ext cx="232" cy="842"/>
            </a:xfrm>
            <a:prstGeom prst="line">
              <a:avLst/>
            </a:prstGeom>
            <a:noFill/>
            <a:ln w="9525">
              <a:solidFill>
                <a:srgbClr val="000000"/>
              </a:solidFill>
              <a:round/>
              <a:headEnd/>
              <a:tailEnd type="triangle" w="med" len="med"/>
            </a:ln>
          </p:spPr>
          <p:txBody>
            <a:bodyPr/>
            <a:lstStyle/>
            <a:p>
              <a:endParaRPr lang="zh-CN" altLang="en-US"/>
            </a:p>
          </p:txBody>
        </p:sp>
        <p:sp>
          <p:nvSpPr>
            <p:cNvPr id="3084" name="Line 12"/>
            <p:cNvSpPr>
              <a:spLocks noChangeShapeType="1"/>
            </p:cNvSpPr>
            <p:nvPr/>
          </p:nvSpPr>
          <p:spPr bwMode="auto">
            <a:xfrm>
              <a:off x="5120" y="9631"/>
              <a:ext cx="1" cy="4633"/>
            </a:xfrm>
            <a:prstGeom prst="line">
              <a:avLst/>
            </a:prstGeom>
            <a:noFill/>
            <a:ln w="9525">
              <a:solidFill>
                <a:srgbClr val="000000"/>
              </a:solidFill>
              <a:prstDash val="dash"/>
              <a:round/>
              <a:headEnd/>
              <a:tailEnd/>
            </a:ln>
          </p:spPr>
          <p:txBody>
            <a:bodyPr/>
            <a:lstStyle/>
            <a:p>
              <a:endParaRPr lang="zh-CN" altLang="en-US"/>
            </a:p>
          </p:txBody>
        </p:sp>
        <p:sp>
          <p:nvSpPr>
            <p:cNvPr id="3085" name="Line 13"/>
            <p:cNvSpPr>
              <a:spLocks noChangeShapeType="1"/>
            </p:cNvSpPr>
            <p:nvPr/>
          </p:nvSpPr>
          <p:spPr bwMode="auto">
            <a:xfrm flipV="1">
              <a:off x="5352" y="12158"/>
              <a:ext cx="232" cy="842"/>
            </a:xfrm>
            <a:prstGeom prst="line">
              <a:avLst/>
            </a:prstGeom>
            <a:noFill/>
            <a:ln w="9525">
              <a:solidFill>
                <a:srgbClr val="000000"/>
              </a:solidFill>
              <a:round/>
              <a:headEnd/>
              <a:tailEnd type="triangle" w="med" len="med"/>
            </a:ln>
          </p:spPr>
          <p:txBody>
            <a:bodyPr/>
            <a:lstStyle/>
            <a:p>
              <a:endParaRPr lang="zh-CN" altLang="en-US"/>
            </a:p>
          </p:txBody>
        </p:sp>
        <p:sp>
          <p:nvSpPr>
            <p:cNvPr id="3086" name="Line 14"/>
            <p:cNvSpPr>
              <a:spLocks noChangeShapeType="1"/>
            </p:cNvSpPr>
            <p:nvPr/>
          </p:nvSpPr>
          <p:spPr bwMode="auto">
            <a:xfrm flipV="1">
              <a:off x="5120" y="6893"/>
              <a:ext cx="2554" cy="5265"/>
            </a:xfrm>
            <a:prstGeom prst="line">
              <a:avLst/>
            </a:prstGeom>
            <a:noFill/>
            <a:ln w="28575">
              <a:solidFill>
                <a:srgbClr val="000000"/>
              </a:solidFill>
              <a:round/>
              <a:headEnd/>
              <a:tailEnd type="triangle" w="med" len="med"/>
            </a:ln>
          </p:spPr>
          <p:txBody>
            <a:bodyPr/>
            <a:lstStyle/>
            <a:p>
              <a:endParaRPr lang="zh-CN" altLang="en-US"/>
            </a:p>
          </p:txBody>
        </p:sp>
        <p:sp>
          <p:nvSpPr>
            <p:cNvPr id="3087" name="Line 15"/>
            <p:cNvSpPr>
              <a:spLocks noChangeShapeType="1"/>
            </p:cNvSpPr>
            <p:nvPr/>
          </p:nvSpPr>
          <p:spPr bwMode="auto">
            <a:xfrm flipV="1">
              <a:off x="6978" y="6893"/>
              <a:ext cx="696" cy="2527"/>
            </a:xfrm>
            <a:prstGeom prst="line">
              <a:avLst/>
            </a:prstGeom>
            <a:noFill/>
            <a:ln w="28575">
              <a:solidFill>
                <a:srgbClr val="000000"/>
              </a:solidFill>
              <a:round/>
              <a:headEnd/>
              <a:tailEnd type="triangle" w="med" len="med"/>
            </a:ln>
          </p:spPr>
          <p:txBody>
            <a:bodyPr/>
            <a:lstStyle/>
            <a:p>
              <a:endParaRPr lang="zh-CN" altLang="en-US"/>
            </a:p>
          </p:txBody>
        </p:sp>
        <p:graphicFrame>
          <p:nvGraphicFramePr>
            <p:cNvPr id="3088" name="Object 16"/>
            <p:cNvGraphicFramePr>
              <a:graphicFrameLocks noChangeAspect="1"/>
            </p:cNvGraphicFramePr>
            <p:nvPr/>
          </p:nvGraphicFramePr>
          <p:xfrm>
            <a:off x="4655" y="10473"/>
            <a:ext cx="413" cy="540"/>
          </p:xfrm>
          <a:graphic>
            <a:graphicData uri="http://schemas.openxmlformats.org/presentationml/2006/ole">
              <mc:AlternateContent xmlns:mc="http://schemas.openxmlformats.org/markup-compatibility/2006">
                <mc:Choice xmlns:v="urn:schemas-microsoft-com:vml" Requires="v">
                  <p:oleObj spid="_x0000_s3154" name="公式" r:id="rId3" imgW="215640" imgH="444240" progId="">
                    <p:embed/>
                  </p:oleObj>
                </mc:Choice>
                <mc:Fallback>
                  <p:oleObj name="公式" r:id="rId3" imgW="215640" imgH="44424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 y="10473"/>
                          <a:ext cx="413" cy="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9" name="Object 17"/>
            <p:cNvGraphicFramePr>
              <a:graphicFrameLocks noChangeAspect="1"/>
            </p:cNvGraphicFramePr>
            <p:nvPr/>
          </p:nvGraphicFramePr>
          <p:xfrm>
            <a:off x="5816" y="6893"/>
            <a:ext cx="542" cy="459"/>
          </p:xfrm>
          <a:graphic>
            <a:graphicData uri="http://schemas.openxmlformats.org/presentationml/2006/ole">
              <mc:AlternateContent xmlns:mc="http://schemas.openxmlformats.org/markup-compatibility/2006">
                <mc:Choice xmlns:v="urn:schemas-microsoft-com:vml" Requires="v">
                  <p:oleObj spid="_x0000_s3155" name="公式" r:id="rId5" imgW="393480" imgH="342720" progId="">
                    <p:embed/>
                  </p:oleObj>
                </mc:Choice>
                <mc:Fallback>
                  <p:oleObj name="公式" r:id="rId5" imgW="393480" imgH="34272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6" y="6893"/>
                          <a:ext cx="542" cy="4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0" name="Freeform 18"/>
            <p:cNvSpPr>
              <a:spLocks/>
            </p:cNvSpPr>
            <p:nvPr/>
          </p:nvSpPr>
          <p:spPr bwMode="auto">
            <a:xfrm>
              <a:off x="4887" y="11316"/>
              <a:ext cx="233" cy="210"/>
            </a:xfrm>
            <a:custGeom>
              <a:avLst/>
              <a:gdLst/>
              <a:ahLst/>
              <a:cxnLst>
                <a:cxn ang="0">
                  <a:pos x="0" y="156"/>
                </a:cxn>
                <a:cxn ang="0">
                  <a:pos x="180" y="0"/>
                </a:cxn>
              </a:cxnLst>
              <a:rect l="0" t="0" r="r" b="b"/>
              <a:pathLst>
                <a:path w="180" h="156">
                  <a:moveTo>
                    <a:pt x="0" y="156"/>
                  </a:moveTo>
                  <a:cubicBezTo>
                    <a:pt x="75" y="91"/>
                    <a:pt x="150" y="26"/>
                    <a:pt x="180" y="0"/>
                  </a:cubicBezTo>
                </a:path>
              </a:pathLst>
            </a:custGeom>
            <a:noFill/>
            <a:ln w="9525">
              <a:solidFill>
                <a:srgbClr val="000000"/>
              </a:solidFill>
              <a:round/>
              <a:headEnd/>
              <a:tailEnd/>
            </a:ln>
          </p:spPr>
          <p:txBody>
            <a:bodyPr/>
            <a:lstStyle/>
            <a:p>
              <a:endParaRPr lang="zh-CN" altLang="en-US"/>
            </a:p>
          </p:txBody>
        </p:sp>
        <p:sp>
          <p:nvSpPr>
            <p:cNvPr id="3091" name="Line 19"/>
            <p:cNvSpPr>
              <a:spLocks noChangeShapeType="1"/>
            </p:cNvSpPr>
            <p:nvPr/>
          </p:nvSpPr>
          <p:spPr bwMode="auto">
            <a:xfrm>
              <a:off x="5352" y="13000"/>
              <a:ext cx="232" cy="1053"/>
            </a:xfrm>
            <a:prstGeom prst="line">
              <a:avLst/>
            </a:prstGeom>
            <a:noFill/>
            <a:ln w="9525">
              <a:solidFill>
                <a:srgbClr val="000000"/>
              </a:solidFill>
              <a:prstDash val="dash"/>
              <a:round/>
              <a:headEnd/>
              <a:tailEnd/>
            </a:ln>
          </p:spPr>
          <p:txBody>
            <a:bodyPr/>
            <a:lstStyle/>
            <a:p>
              <a:endParaRPr lang="zh-CN" altLang="en-US"/>
            </a:p>
          </p:txBody>
        </p:sp>
        <p:sp>
          <p:nvSpPr>
            <p:cNvPr id="3092" name="Freeform 20"/>
            <p:cNvSpPr>
              <a:spLocks/>
            </p:cNvSpPr>
            <p:nvPr/>
          </p:nvSpPr>
          <p:spPr bwMode="auto">
            <a:xfrm>
              <a:off x="5120" y="13421"/>
              <a:ext cx="232" cy="2"/>
            </a:xfrm>
            <a:custGeom>
              <a:avLst/>
              <a:gdLst/>
              <a:ahLst/>
              <a:cxnLst>
                <a:cxn ang="0">
                  <a:pos x="0" y="0"/>
                </a:cxn>
                <a:cxn ang="0">
                  <a:pos x="180" y="0"/>
                </a:cxn>
              </a:cxnLst>
              <a:rect l="0" t="0" r="r" b="b"/>
              <a:pathLst>
                <a:path w="180" h="1">
                  <a:moveTo>
                    <a:pt x="0" y="0"/>
                  </a:moveTo>
                  <a:cubicBezTo>
                    <a:pt x="75" y="0"/>
                    <a:pt x="150" y="0"/>
                    <a:pt x="180" y="0"/>
                  </a:cubicBezTo>
                </a:path>
              </a:pathLst>
            </a:custGeom>
            <a:noFill/>
            <a:ln w="9525">
              <a:solidFill>
                <a:srgbClr val="000000"/>
              </a:solidFill>
              <a:round/>
              <a:headEnd/>
              <a:tailEnd/>
            </a:ln>
          </p:spPr>
          <p:txBody>
            <a:bodyPr/>
            <a:lstStyle/>
            <a:p>
              <a:endParaRPr lang="zh-CN" altLang="en-US"/>
            </a:p>
          </p:txBody>
        </p:sp>
        <p:graphicFrame>
          <p:nvGraphicFramePr>
            <p:cNvPr id="3093" name="Object 21"/>
            <p:cNvGraphicFramePr>
              <a:graphicFrameLocks noChangeAspect="1"/>
            </p:cNvGraphicFramePr>
            <p:nvPr/>
          </p:nvGraphicFramePr>
          <p:xfrm>
            <a:off x="5120" y="13421"/>
            <a:ext cx="412" cy="540"/>
          </p:xfrm>
          <a:graphic>
            <a:graphicData uri="http://schemas.openxmlformats.org/presentationml/2006/ole">
              <mc:AlternateContent xmlns:mc="http://schemas.openxmlformats.org/markup-compatibility/2006">
                <mc:Choice xmlns:v="urn:schemas-microsoft-com:vml" Requires="v">
                  <p:oleObj spid="_x0000_s3156" name="公式" r:id="rId7" imgW="393480" imgH="482400" progId="">
                    <p:embed/>
                  </p:oleObj>
                </mc:Choice>
                <mc:Fallback>
                  <p:oleObj name="公式" r:id="rId7" imgW="393480" imgH="482400" progId="">
                    <p:embed/>
                    <p:pic>
                      <p:nvPicPr>
                        <p:cNvPr id="0"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0" y="13421"/>
                          <a:ext cx="412" cy="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4" name="Freeform 22"/>
            <p:cNvSpPr>
              <a:spLocks/>
            </p:cNvSpPr>
            <p:nvPr/>
          </p:nvSpPr>
          <p:spPr bwMode="auto">
            <a:xfrm>
              <a:off x="6513" y="8788"/>
              <a:ext cx="232" cy="211"/>
            </a:xfrm>
            <a:custGeom>
              <a:avLst/>
              <a:gdLst/>
              <a:ahLst/>
              <a:cxnLst>
                <a:cxn ang="0">
                  <a:pos x="0" y="156"/>
                </a:cxn>
                <a:cxn ang="0">
                  <a:pos x="180" y="0"/>
                </a:cxn>
              </a:cxnLst>
              <a:rect l="0" t="0" r="r" b="b"/>
              <a:pathLst>
                <a:path w="180" h="156">
                  <a:moveTo>
                    <a:pt x="0" y="156"/>
                  </a:moveTo>
                  <a:cubicBezTo>
                    <a:pt x="75" y="91"/>
                    <a:pt x="150" y="26"/>
                    <a:pt x="180" y="0"/>
                  </a:cubicBezTo>
                </a:path>
              </a:pathLst>
            </a:custGeom>
            <a:noFill/>
            <a:ln w="9525">
              <a:solidFill>
                <a:srgbClr val="000000"/>
              </a:solidFill>
              <a:round/>
              <a:headEnd/>
              <a:tailEnd/>
            </a:ln>
          </p:spPr>
          <p:txBody>
            <a:bodyPr/>
            <a:lstStyle/>
            <a:p>
              <a:endParaRPr lang="zh-CN" altLang="en-US"/>
            </a:p>
          </p:txBody>
        </p:sp>
        <p:graphicFrame>
          <p:nvGraphicFramePr>
            <p:cNvPr id="3095" name="Object 23"/>
            <p:cNvGraphicFramePr>
              <a:graphicFrameLocks noChangeAspect="1"/>
            </p:cNvGraphicFramePr>
            <p:nvPr/>
          </p:nvGraphicFramePr>
          <p:xfrm>
            <a:off x="6513" y="7946"/>
            <a:ext cx="413" cy="540"/>
          </p:xfrm>
          <a:graphic>
            <a:graphicData uri="http://schemas.openxmlformats.org/presentationml/2006/ole">
              <mc:AlternateContent xmlns:mc="http://schemas.openxmlformats.org/markup-compatibility/2006">
                <mc:Choice xmlns:v="urn:schemas-microsoft-com:vml" Requires="v">
                  <p:oleObj spid="_x0000_s3157" name="公式" r:id="rId9" imgW="355320" imgH="482400" progId="">
                    <p:embed/>
                  </p:oleObj>
                </mc:Choice>
                <mc:Fallback>
                  <p:oleObj name="公式" r:id="rId9" imgW="355320" imgH="482400" progId="">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3" y="7946"/>
                          <a:ext cx="413" cy="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6" name="Object 24"/>
            <p:cNvGraphicFramePr>
              <a:graphicFrameLocks noChangeAspect="1"/>
            </p:cNvGraphicFramePr>
            <p:nvPr/>
          </p:nvGraphicFramePr>
          <p:xfrm>
            <a:off x="6281" y="6472"/>
            <a:ext cx="310" cy="351"/>
          </p:xfrm>
          <a:graphic>
            <a:graphicData uri="http://schemas.openxmlformats.org/presentationml/2006/ole">
              <mc:AlternateContent xmlns:mc="http://schemas.openxmlformats.org/markup-compatibility/2006">
                <mc:Choice xmlns:v="urn:schemas-microsoft-com:vml" Requires="v">
                  <p:oleObj spid="_x0000_s3158" name="公式" r:id="rId11" imgW="241200" imgH="241200" progId="">
                    <p:embed/>
                  </p:oleObj>
                </mc:Choice>
                <mc:Fallback>
                  <p:oleObj name="公式" r:id="rId11" imgW="241200" imgH="241200" progId="">
                    <p:embed/>
                    <p:pic>
                      <p:nvPicPr>
                        <p:cNvPr id="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81" y="6472"/>
                          <a:ext cx="310" cy="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7" name="Object 25"/>
            <p:cNvGraphicFramePr>
              <a:graphicFrameLocks noChangeAspect="1"/>
            </p:cNvGraphicFramePr>
            <p:nvPr/>
          </p:nvGraphicFramePr>
          <p:xfrm>
            <a:off x="7442" y="6472"/>
            <a:ext cx="413" cy="432"/>
          </p:xfrm>
          <a:graphic>
            <a:graphicData uri="http://schemas.openxmlformats.org/presentationml/2006/ole">
              <mc:AlternateContent xmlns:mc="http://schemas.openxmlformats.org/markup-compatibility/2006">
                <mc:Choice xmlns:v="urn:schemas-microsoft-com:vml" Requires="v">
                  <p:oleObj spid="_x0000_s3159" name="公式" r:id="rId13" imgW="291960" imgH="317160" progId="">
                    <p:embed/>
                  </p:oleObj>
                </mc:Choice>
                <mc:Fallback>
                  <p:oleObj name="公式" r:id="rId13" imgW="291960" imgH="317160" progId="">
                    <p:embed/>
                    <p:pic>
                      <p:nvPicPr>
                        <p:cNvPr id="0"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42" y="6472"/>
                          <a:ext cx="413"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8" name="Object 26"/>
            <p:cNvGraphicFramePr>
              <a:graphicFrameLocks noChangeAspect="1"/>
            </p:cNvGraphicFramePr>
            <p:nvPr/>
          </p:nvGraphicFramePr>
          <p:xfrm>
            <a:off x="6745" y="6261"/>
            <a:ext cx="439" cy="540"/>
          </p:xfrm>
          <a:graphic>
            <a:graphicData uri="http://schemas.openxmlformats.org/presentationml/2006/ole">
              <mc:AlternateContent xmlns:mc="http://schemas.openxmlformats.org/markup-compatibility/2006">
                <mc:Choice xmlns:v="urn:schemas-microsoft-com:vml" Requires="v">
                  <p:oleObj spid="_x0000_s3160" name="公式" r:id="rId15" imgW="380880" imgH="482400" progId="">
                    <p:embed/>
                  </p:oleObj>
                </mc:Choice>
                <mc:Fallback>
                  <p:oleObj name="公式" r:id="rId15" imgW="380880" imgH="482400" progId="">
                    <p:embed/>
                    <p:pic>
                      <p:nvPicPr>
                        <p:cNvPr id="0" name="Picture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45" y="6261"/>
                          <a:ext cx="439" cy="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9" name="Line 27"/>
            <p:cNvSpPr>
              <a:spLocks noChangeShapeType="1"/>
            </p:cNvSpPr>
            <p:nvPr/>
          </p:nvSpPr>
          <p:spPr bwMode="auto">
            <a:xfrm>
              <a:off x="6513" y="6893"/>
              <a:ext cx="1161" cy="0"/>
            </a:xfrm>
            <a:prstGeom prst="line">
              <a:avLst/>
            </a:prstGeom>
            <a:noFill/>
            <a:ln w="28575">
              <a:solidFill>
                <a:srgbClr val="FF0000"/>
              </a:solidFill>
              <a:round/>
              <a:headEnd/>
              <a:tailEnd/>
            </a:ln>
          </p:spPr>
          <p:txBody>
            <a:bodyPr/>
            <a:lstStyle/>
            <a:p>
              <a:endParaRPr lang="zh-CN" altLang="en-US"/>
            </a:p>
          </p:txBody>
        </p:sp>
        <p:sp>
          <p:nvSpPr>
            <p:cNvPr id="3100" name="Line 28"/>
            <p:cNvSpPr>
              <a:spLocks noChangeShapeType="1"/>
            </p:cNvSpPr>
            <p:nvPr/>
          </p:nvSpPr>
          <p:spPr bwMode="auto">
            <a:xfrm>
              <a:off x="6513" y="6893"/>
              <a:ext cx="0" cy="2527"/>
            </a:xfrm>
            <a:prstGeom prst="line">
              <a:avLst/>
            </a:prstGeom>
            <a:noFill/>
            <a:ln w="9525">
              <a:solidFill>
                <a:srgbClr val="FF0000"/>
              </a:solidFill>
              <a:prstDash val="dash"/>
              <a:round/>
              <a:headEnd/>
              <a:tailEnd/>
            </a:ln>
          </p:spPr>
          <p:txBody>
            <a:bodyPr/>
            <a:lstStyle/>
            <a:p>
              <a:endParaRPr lang="zh-CN" altLang="en-US"/>
            </a:p>
          </p:txBody>
        </p:sp>
        <p:graphicFrame>
          <p:nvGraphicFramePr>
            <p:cNvPr id="3101" name="Object 29"/>
            <p:cNvGraphicFramePr>
              <a:graphicFrameLocks noChangeAspect="1"/>
            </p:cNvGraphicFramePr>
            <p:nvPr/>
          </p:nvGraphicFramePr>
          <p:xfrm>
            <a:off x="5816" y="7525"/>
            <a:ext cx="413" cy="540"/>
          </p:xfrm>
          <a:graphic>
            <a:graphicData uri="http://schemas.openxmlformats.org/presentationml/2006/ole">
              <mc:AlternateContent xmlns:mc="http://schemas.openxmlformats.org/markup-compatibility/2006">
                <mc:Choice xmlns:v="urn:schemas-microsoft-com:vml" Requires="v">
                  <p:oleObj spid="_x0000_s3161" name="公式" r:id="rId17" imgW="291960" imgH="317160" progId="">
                    <p:embed/>
                  </p:oleObj>
                </mc:Choice>
                <mc:Fallback>
                  <p:oleObj name="公式" r:id="rId17" imgW="291960" imgH="317160" progId="">
                    <p:embed/>
                    <p:pic>
                      <p:nvPicPr>
                        <p:cNvPr id="0" name="Picture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16" y="7525"/>
                          <a:ext cx="413" cy="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02" name="Object 30"/>
            <p:cNvGraphicFramePr>
              <a:graphicFrameLocks noChangeAspect="1"/>
            </p:cNvGraphicFramePr>
            <p:nvPr/>
          </p:nvGraphicFramePr>
          <p:xfrm>
            <a:off x="8139" y="7735"/>
            <a:ext cx="284" cy="594"/>
          </p:xfrm>
          <a:graphic>
            <a:graphicData uri="http://schemas.openxmlformats.org/presentationml/2006/ole">
              <mc:AlternateContent xmlns:mc="http://schemas.openxmlformats.org/markup-compatibility/2006">
                <mc:Choice xmlns:v="urn:schemas-microsoft-com:vml" Requires="v">
                  <p:oleObj spid="_x0000_s3162" name="公式" r:id="rId19" imgW="215640" imgH="444240" progId="">
                    <p:embed/>
                  </p:oleObj>
                </mc:Choice>
                <mc:Fallback>
                  <p:oleObj name="公式" r:id="rId19" imgW="215640" imgH="444240"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 y="7735"/>
                          <a:ext cx="284" cy="5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03" name="Object 31"/>
            <p:cNvGraphicFramePr>
              <a:graphicFrameLocks noChangeAspect="1"/>
            </p:cNvGraphicFramePr>
            <p:nvPr/>
          </p:nvGraphicFramePr>
          <p:xfrm>
            <a:off x="6978" y="12368"/>
            <a:ext cx="335" cy="351"/>
          </p:xfrm>
          <a:graphic>
            <a:graphicData uri="http://schemas.openxmlformats.org/presentationml/2006/ole">
              <mc:AlternateContent xmlns:mc="http://schemas.openxmlformats.org/markup-compatibility/2006">
                <mc:Choice xmlns:v="urn:schemas-microsoft-com:vml" Requires="v">
                  <p:oleObj spid="_x0000_s3163" name="公式" r:id="rId20" imgW="253800" imgH="241200" progId="">
                    <p:embed/>
                  </p:oleObj>
                </mc:Choice>
                <mc:Fallback>
                  <p:oleObj name="公式" r:id="rId20" imgW="253800" imgH="241200" progId="">
                    <p:embed/>
                    <p:pic>
                      <p:nvPicPr>
                        <p:cNvPr id="0" name="Picture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78" y="12368"/>
                          <a:ext cx="335" cy="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04" name="Object 32"/>
            <p:cNvGraphicFramePr>
              <a:graphicFrameLocks noChangeAspect="1"/>
            </p:cNvGraphicFramePr>
            <p:nvPr/>
          </p:nvGraphicFramePr>
          <p:xfrm>
            <a:off x="7674" y="11105"/>
            <a:ext cx="439" cy="486"/>
          </p:xfrm>
          <a:graphic>
            <a:graphicData uri="http://schemas.openxmlformats.org/presentationml/2006/ole">
              <mc:AlternateContent xmlns:mc="http://schemas.openxmlformats.org/markup-compatibility/2006">
                <mc:Choice xmlns:v="urn:schemas-microsoft-com:vml" Requires="v">
                  <p:oleObj spid="_x0000_s3164" name="公式" r:id="rId22" imgW="342720" imgH="342720" progId="">
                    <p:embed/>
                  </p:oleObj>
                </mc:Choice>
                <mc:Fallback>
                  <p:oleObj name="公式" r:id="rId22" imgW="342720" imgH="342720" progId="">
                    <p:embed/>
                    <p:pic>
                      <p:nvPicPr>
                        <p:cNvPr id="0" name="Picture 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74" y="11105"/>
                          <a:ext cx="439" cy="4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105" name="Object 33"/>
          <p:cNvGraphicFramePr>
            <a:graphicFrameLocks noGrp="1" noChangeAspect="1"/>
          </p:cNvGraphicFramePr>
          <p:nvPr>
            <p:ph/>
          </p:nvPr>
        </p:nvGraphicFramePr>
        <p:xfrm>
          <a:off x="3851275" y="3789363"/>
          <a:ext cx="298450" cy="404812"/>
        </p:xfrm>
        <a:graphic>
          <a:graphicData uri="http://schemas.openxmlformats.org/presentationml/2006/ole">
            <mc:AlternateContent xmlns:mc="http://schemas.openxmlformats.org/markup-compatibility/2006">
              <mc:Choice xmlns:v="urn:schemas-microsoft-com:vml" Requires="v">
                <p:oleObj spid="_x0000_s3165" name="公式" r:id="rId24" imgW="355320" imgH="482400" progId="">
                  <p:embed/>
                </p:oleObj>
              </mc:Choice>
              <mc:Fallback>
                <p:oleObj name="公式" r:id="rId24" imgW="355320" imgH="482400" progId="">
                  <p:embed/>
                  <p:pic>
                    <p:nvPicPr>
                      <p:cNvPr id="0" name="Picture 3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51275" y="3789363"/>
                        <a:ext cx="298450"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06" name="Text Box 34"/>
          <p:cNvSpPr txBox="1">
            <a:spLocks noChangeArrowheads="1"/>
          </p:cNvSpPr>
          <p:nvPr/>
        </p:nvSpPr>
        <p:spPr bwMode="auto">
          <a:xfrm>
            <a:off x="431800" y="684213"/>
            <a:ext cx="1216025" cy="4119562"/>
          </a:xfrm>
          <a:prstGeom prst="rect">
            <a:avLst/>
          </a:prstGeom>
          <a:noFill/>
          <a:ln w="9525">
            <a:noFill/>
            <a:miter lim="800000"/>
            <a:headEnd/>
            <a:tailEnd/>
          </a:ln>
          <a:effectLst/>
        </p:spPr>
        <p:txBody>
          <a:bodyPr>
            <a:spAutoFit/>
          </a:bodyPr>
          <a:lstStyle/>
          <a:p>
            <a:pPr>
              <a:spcBef>
                <a:spcPct val="50000"/>
              </a:spcBef>
            </a:pPr>
            <a:r>
              <a:rPr lang="zh-CN" altLang="en-US" sz="4800" b="1">
                <a:ea typeface="隶书" pitchFamily="49" charset="-122"/>
              </a:rPr>
              <a:t>上</a:t>
            </a:r>
          </a:p>
          <a:p>
            <a:pPr>
              <a:spcBef>
                <a:spcPct val="50000"/>
              </a:spcBef>
            </a:pPr>
            <a:r>
              <a:rPr lang="zh-CN" altLang="en-US" sz="4800" b="1">
                <a:ea typeface="隶书" pitchFamily="49" charset="-122"/>
              </a:rPr>
              <a:t>节</a:t>
            </a:r>
          </a:p>
          <a:p>
            <a:pPr>
              <a:spcBef>
                <a:spcPct val="50000"/>
              </a:spcBef>
            </a:pPr>
            <a:r>
              <a:rPr lang="zh-CN" altLang="en-US" sz="4800" b="1">
                <a:ea typeface="隶书" pitchFamily="49" charset="-122"/>
              </a:rPr>
              <a:t>小</a:t>
            </a:r>
          </a:p>
          <a:p>
            <a:pPr>
              <a:spcBef>
                <a:spcPct val="50000"/>
              </a:spcBef>
            </a:pPr>
            <a:r>
              <a:rPr lang="zh-CN" altLang="en-US" sz="4800" b="1">
                <a:ea typeface="隶书" pitchFamily="49" charset="-122"/>
              </a:rPr>
              <a:t>节</a:t>
            </a:r>
          </a:p>
        </p:txBody>
      </p:sp>
      <p:sp>
        <p:nvSpPr>
          <p:cNvPr id="3107" name="Rectangle 35"/>
          <p:cNvSpPr>
            <a:spLocks noChangeArrowheads="1"/>
          </p:cNvSpPr>
          <p:nvPr/>
        </p:nvSpPr>
        <p:spPr bwMode="auto">
          <a:xfrm>
            <a:off x="1422400" y="1808163"/>
            <a:ext cx="592138" cy="2528887"/>
          </a:xfrm>
          <a:prstGeom prst="rect">
            <a:avLst/>
          </a:prstGeom>
          <a:noFill/>
          <a:ln w="9525">
            <a:noFill/>
            <a:miter lim="800000"/>
            <a:headEnd/>
            <a:tailEnd/>
          </a:ln>
          <a:effectLst/>
        </p:spPr>
        <p:txBody>
          <a:bodyPr wrap="none">
            <a:spAutoFit/>
          </a:bodyPr>
          <a:lstStyle/>
          <a:p>
            <a:r>
              <a:rPr lang="en-US" altLang="en-US" sz="3200" b="1"/>
              <a:t>■</a:t>
            </a:r>
            <a:endParaRPr lang="en-US" altLang="zh-CN" sz="3200" b="1"/>
          </a:p>
          <a:p>
            <a:r>
              <a:rPr lang="zh-CN" altLang="en-US" sz="3200" b="1"/>
              <a:t>等</a:t>
            </a:r>
          </a:p>
          <a:p>
            <a:r>
              <a:rPr lang="zh-CN" altLang="en-US" sz="3200" b="1"/>
              <a:t>倾</a:t>
            </a:r>
          </a:p>
          <a:p>
            <a:r>
              <a:rPr lang="zh-CN" altLang="en-US" sz="3200" b="1"/>
              <a:t>干</a:t>
            </a:r>
          </a:p>
          <a:p>
            <a:r>
              <a:rPr lang="zh-CN" altLang="en-US" sz="3200" b="1"/>
              <a:t>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6" grpId="0"/>
      <p:bldP spid="310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6"/>
          <p:cNvSpPr>
            <a:spLocks noChangeArrowheads="1"/>
          </p:cNvSpPr>
          <p:nvPr/>
        </p:nvSpPr>
        <p:spPr bwMode="auto">
          <a:xfrm>
            <a:off x="881063" y="684213"/>
            <a:ext cx="4067175" cy="579437"/>
          </a:xfrm>
          <a:prstGeom prst="rect">
            <a:avLst/>
          </a:prstGeom>
          <a:noFill/>
          <a:ln w="9525">
            <a:noFill/>
            <a:miter lim="800000"/>
            <a:headEnd/>
            <a:tailEnd/>
          </a:ln>
          <a:effectLst/>
        </p:spPr>
        <p:txBody>
          <a:bodyPr wrap="none" anchor="ctr">
            <a:spAutoFit/>
          </a:bodyPr>
          <a:lstStyle/>
          <a:p>
            <a:r>
              <a:rPr lang="en-US" altLang="zh-CN" sz="3200" b="1"/>
              <a:t>■</a:t>
            </a:r>
            <a:r>
              <a:rPr lang="zh-CN" altLang="en-US" sz="3200" b="1"/>
              <a:t>测量微小厚度 角度</a:t>
            </a:r>
            <a:r>
              <a:rPr lang="en-US" altLang="zh-CN" sz="3200" b="1"/>
              <a:t>.</a:t>
            </a:r>
          </a:p>
        </p:txBody>
      </p:sp>
      <p:pic>
        <p:nvPicPr>
          <p:cNvPr id="26631" name="Picture 7" descr="旋转 mz27"/>
          <p:cNvPicPr>
            <a:picLocks noChangeAspect="1" noChangeArrowheads="1"/>
          </p:cNvPicPr>
          <p:nvPr/>
        </p:nvPicPr>
        <p:blipFill>
          <a:blip r:embed="rId3" cstate="print"/>
          <a:srcRect/>
          <a:stretch>
            <a:fillRect/>
          </a:stretch>
        </p:blipFill>
        <p:spPr bwMode="auto">
          <a:xfrm>
            <a:off x="1285875" y="1449388"/>
            <a:ext cx="6435725" cy="2592387"/>
          </a:xfrm>
          <a:prstGeom prst="rect">
            <a:avLst/>
          </a:prstGeom>
          <a:noFill/>
          <a:ln w="9525">
            <a:noFill/>
            <a:miter lim="800000"/>
            <a:headEnd/>
            <a:tailEnd/>
          </a:ln>
        </p:spPr>
      </p:pic>
      <p:graphicFrame>
        <p:nvGraphicFramePr>
          <p:cNvPr id="26632" name="Object 8"/>
          <p:cNvGraphicFramePr>
            <a:graphicFrameLocks noChangeAspect="1"/>
          </p:cNvGraphicFramePr>
          <p:nvPr/>
        </p:nvGraphicFramePr>
        <p:xfrm>
          <a:off x="971550" y="3789363"/>
          <a:ext cx="3949700" cy="909637"/>
        </p:xfrm>
        <a:graphic>
          <a:graphicData uri="http://schemas.openxmlformats.org/presentationml/2006/ole">
            <mc:AlternateContent xmlns:mc="http://schemas.openxmlformats.org/markup-compatibility/2006">
              <mc:Choice xmlns:v="urn:schemas-microsoft-com:vml" Requires="v">
                <p:oleObj spid="_x0000_s26653" name="公式" r:id="rId4" imgW="3987720" imgH="914400" progId="">
                  <p:embed/>
                </p:oleObj>
              </mc:Choice>
              <mc:Fallback>
                <p:oleObj name="公式" r:id="rId4" imgW="3987720" imgH="914400"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3789363"/>
                        <a:ext cx="3949700"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3" name="Object 9"/>
          <p:cNvGraphicFramePr>
            <a:graphicFrameLocks noChangeAspect="1"/>
          </p:cNvGraphicFramePr>
          <p:nvPr/>
        </p:nvGraphicFramePr>
        <p:xfrm>
          <a:off x="882650" y="4824413"/>
          <a:ext cx="4083050" cy="677862"/>
        </p:xfrm>
        <a:graphic>
          <a:graphicData uri="http://schemas.openxmlformats.org/presentationml/2006/ole">
            <mc:AlternateContent xmlns:mc="http://schemas.openxmlformats.org/markup-compatibility/2006">
              <mc:Choice xmlns:v="urn:schemas-microsoft-com:vml" Requires="v">
                <p:oleObj spid="_x0000_s26654" name="Equation" r:id="rId6" imgW="4089240" imgH="672840" progId="">
                  <p:embed/>
                </p:oleObj>
              </mc:Choice>
              <mc:Fallback>
                <p:oleObj name="Equation" r:id="rId6" imgW="4089240" imgH="672840" progId="">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650" y="4824413"/>
                        <a:ext cx="4083050" cy="67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4" name="Object 10"/>
          <p:cNvGraphicFramePr>
            <a:graphicFrameLocks noChangeAspect="1"/>
          </p:cNvGraphicFramePr>
          <p:nvPr/>
        </p:nvGraphicFramePr>
        <p:xfrm>
          <a:off x="881063" y="5859463"/>
          <a:ext cx="762000" cy="487362"/>
        </p:xfrm>
        <a:graphic>
          <a:graphicData uri="http://schemas.openxmlformats.org/presentationml/2006/ole">
            <mc:AlternateContent xmlns:mc="http://schemas.openxmlformats.org/markup-compatibility/2006">
              <mc:Choice xmlns:v="urn:schemas-microsoft-com:vml" Requires="v">
                <p:oleObj spid="_x0000_s26655" name="公式" r:id="rId8" imgW="761760" imgH="482400" progId="">
                  <p:embed/>
                </p:oleObj>
              </mc:Choice>
              <mc:Fallback>
                <p:oleObj name="公式" r:id="rId8" imgW="761760" imgH="482400" progId="">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63" y="5859463"/>
                        <a:ext cx="76200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5" name="Rectangle 11"/>
          <p:cNvSpPr>
            <a:spLocks noChangeArrowheads="1"/>
          </p:cNvSpPr>
          <p:nvPr/>
        </p:nvSpPr>
        <p:spPr bwMode="auto">
          <a:xfrm>
            <a:off x="1692275" y="5815013"/>
            <a:ext cx="1922463" cy="579437"/>
          </a:xfrm>
          <a:prstGeom prst="rect">
            <a:avLst/>
          </a:prstGeom>
          <a:noFill/>
          <a:ln w="9525">
            <a:noFill/>
            <a:miter lim="800000"/>
            <a:headEnd/>
            <a:tailEnd/>
          </a:ln>
          <a:effectLst/>
        </p:spPr>
        <p:txBody>
          <a:bodyPr wrap="none" anchor="ctr">
            <a:spAutoFit/>
          </a:bodyPr>
          <a:lstStyle/>
          <a:p>
            <a:r>
              <a:rPr lang="zh-CN" altLang="en-US" sz="3200" b="1"/>
              <a:t>的折射率</a:t>
            </a:r>
            <a:r>
              <a:rPr lang="zh-CN" altLang="en-US" sz="3200"/>
              <a:t> </a:t>
            </a:r>
          </a:p>
        </p:txBody>
      </p:sp>
      <p:graphicFrame>
        <p:nvGraphicFramePr>
          <p:cNvPr id="26636" name="Object 12"/>
          <p:cNvGraphicFramePr>
            <a:graphicFrameLocks noChangeAspect="1"/>
          </p:cNvGraphicFramePr>
          <p:nvPr/>
        </p:nvGraphicFramePr>
        <p:xfrm>
          <a:off x="3536950" y="5903913"/>
          <a:ext cx="1504950" cy="366712"/>
        </p:xfrm>
        <a:graphic>
          <a:graphicData uri="http://schemas.openxmlformats.org/presentationml/2006/ole">
            <mc:AlternateContent xmlns:mc="http://schemas.openxmlformats.org/markup-compatibility/2006">
              <mc:Choice xmlns:v="urn:schemas-microsoft-com:vml" Requires="v">
                <p:oleObj spid="_x0000_s26656" name="公式" r:id="rId10" imgW="1511280" imgH="380880" progId="">
                  <p:embed/>
                </p:oleObj>
              </mc:Choice>
              <mc:Fallback>
                <p:oleObj name="公式" r:id="rId10" imgW="1511280" imgH="380880" progId="">
                  <p:embed/>
                  <p:pic>
                    <p:nvPicPr>
                      <p:cNvPr id="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6950" y="5903913"/>
                        <a:ext cx="150495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6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P spid="266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0" y="31575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3317" name="Rectangle 5"/>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3320" name="Rectangle 8"/>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3322" name="Rectangle 10"/>
          <p:cNvSpPr>
            <a:spLocks noChangeArrowheads="1"/>
          </p:cNvSpPr>
          <p:nvPr/>
        </p:nvSpPr>
        <p:spPr bwMode="auto">
          <a:xfrm>
            <a:off x="0" y="31575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3323" name="Object 11"/>
          <p:cNvGraphicFramePr>
            <a:graphicFrameLocks noChangeAspect="1"/>
          </p:cNvGraphicFramePr>
          <p:nvPr/>
        </p:nvGraphicFramePr>
        <p:xfrm>
          <a:off x="1016000" y="549275"/>
          <a:ext cx="4476750" cy="909638"/>
        </p:xfrm>
        <a:graphic>
          <a:graphicData uri="http://schemas.openxmlformats.org/presentationml/2006/ole">
            <mc:AlternateContent xmlns:mc="http://schemas.openxmlformats.org/markup-compatibility/2006">
              <mc:Choice xmlns:v="urn:schemas-microsoft-com:vml" Requires="v">
                <p:oleObj spid="_x0000_s13339" name="公式" r:id="rId3" imgW="4520880" imgH="914400" progId="">
                  <p:embed/>
                </p:oleObj>
              </mc:Choice>
              <mc:Fallback>
                <p:oleObj name="公式" r:id="rId3" imgW="4520880" imgH="9144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549275"/>
                        <a:ext cx="447675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324" name="Picture 12" descr="旋转 mz28"/>
          <p:cNvPicPr>
            <a:picLocks noChangeAspect="1" noChangeArrowheads="1"/>
          </p:cNvPicPr>
          <p:nvPr/>
        </p:nvPicPr>
        <p:blipFill>
          <a:blip r:embed="rId5" cstate="print"/>
          <a:srcRect/>
          <a:stretch>
            <a:fillRect/>
          </a:stretch>
        </p:blipFill>
        <p:spPr bwMode="auto">
          <a:xfrm>
            <a:off x="2636838" y="2484438"/>
            <a:ext cx="4049712" cy="2533650"/>
          </a:xfrm>
          <a:prstGeom prst="rect">
            <a:avLst/>
          </a:prstGeom>
          <a:noFill/>
          <a:ln w="9525">
            <a:noFill/>
            <a:miter lim="800000"/>
            <a:headEnd/>
            <a:tailEnd/>
          </a:ln>
        </p:spPr>
      </p:pic>
      <p:sp>
        <p:nvSpPr>
          <p:cNvPr id="13325" name="Rectangle 13"/>
          <p:cNvSpPr>
            <a:spLocks noChangeArrowheads="1"/>
          </p:cNvSpPr>
          <p:nvPr/>
        </p:nvSpPr>
        <p:spPr bwMode="auto">
          <a:xfrm>
            <a:off x="3492500" y="2889250"/>
            <a:ext cx="296863" cy="579438"/>
          </a:xfrm>
          <a:prstGeom prst="rect">
            <a:avLst/>
          </a:prstGeom>
          <a:noFill/>
          <a:ln w="9525">
            <a:noFill/>
            <a:miter lim="800000"/>
            <a:headEnd/>
            <a:tailEnd/>
          </a:ln>
          <a:effectLst/>
        </p:spPr>
        <p:txBody>
          <a:bodyPr wrap="none" anchor="ctr">
            <a:spAutoFit/>
          </a:bodyPr>
          <a:lstStyle/>
          <a:p>
            <a:r>
              <a:rPr lang="en-US" altLang="zh-CN" sz="3200"/>
              <a:t> </a:t>
            </a:r>
          </a:p>
        </p:txBody>
      </p:sp>
      <p:sp>
        <p:nvSpPr>
          <p:cNvPr id="13328" name="Rectangle 16"/>
          <p:cNvSpPr>
            <a:spLocks noChangeArrowheads="1"/>
          </p:cNvSpPr>
          <p:nvPr/>
        </p:nvSpPr>
        <p:spPr bwMode="auto">
          <a:xfrm>
            <a:off x="836613" y="1898650"/>
            <a:ext cx="2449512" cy="579438"/>
          </a:xfrm>
          <a:prstGeom prst="rect">
            <a:avLst/>
          </a:prstGeom>
          <a:noFill/>
          <a:ln w="9525">
            <a:noFill/>
            <a:miter lim="800000"/>
            <a:headEnd/>
            <a:tailEnd/>
          </a:ln>
          <a:effectLst/>
        </p:spPr>
        <p:txBody>
          <a:bodyPr wrap="none" anchor="ctr">
            <a:spAutoFit/>
          </a:bodyPr>
          <a:lstStyle/>
          <a:p>
            <a:r>
              <a:rPr lang="zh-CN" altLang="en-US" sz="3200" b="1"/>
              <a:t>当</a:t>
            </a:r>
            <a:r>
              <a:rPr lang="el-GR" altLang="zh-CN" sz="3200" b="1">
                <a:latin typeface="宋体" charset="-122"/>
              </a:rPr>
              <a:t>α</a:t>
            </a:r>
            <a:r>
              <a:rPr lang="zh-CN" altLang="en-US" sz="3200" b="1"/>
              <a:t>很小时</a:t>
            </a:r>
            <a:r>
              <a:rPr lang="en-US" altLang="zh-CN" sz="3200" b="1"/>
              <a:t>,</a:t>
            </a:r>
            <a:r>
              <a:rPr lang="en-US" altLang="zh-CN" sz="3200"/>
              <a:t> </a:t>
            </a:r>
          </a:p>
        </p:txBody>
      </p:sp>
      <p:graphicFrame>
        <p:nvGraphicFramePr>
          <p:cNvPr id="13330" name="Object 18"/>
          <p:cNvGraphicFramePr>
            <a:graphicFrameLocks noChangeAspect="1"/>
          </p:cNvGraphicFramePr>
          <p:nvPr/>
        </p:nvGraphicFramePr>
        <p:xfrm>
          <a:off x="971550" y="5364163"/>
          <a:ext cx="4765675" cy="911225"/>
        </p:xfrm>
        <a:graphic>
          <a:graphicData uri="http://schemas.openxmlformats.org/presentationml/2006/ole">
            <mc:AlternateContent xmlns:mc="http://schemas.openxmlformats.org/markup-compatibility/2006">
              <mc:Choice xmlns:v="urn:schemas-microsoft-com:vml" Requires="v">
                <p:oleObj spid="_x0000_s13340" name="Equation" r:id="rId6" imgW="4813200" imgH="914400" progId="">
                  <p:embed/>
                </p:oleObj>
              </mc:Choice>
              <mc:Fallback>
                <p:oleObj name="Equation" r:id="rId6" imgW="4813200" imgH="914400" progId="">
                  <p:embed/>
                  <p:pic>
                    <p:nvPicPr>
                      <p:cNvPr id="0"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5364163"/>
                        <a:ext cx="4765675"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31" name="Rectangle 19"/>
          <p:cNvSpPr>
            <a:spLocks noChangeArrowheads="1"/>
          </p:cNvSpPr>
          <p:nvPr/>
        </p:nvSpPr>
        <p:spPr bwMode="auto">
          <a:xfrm>
            <a:off x="4932363" y="3384550"/>
            <a:ext cx="2376487" cy="358775"/>
          </a:xfrm>
          <a:prstGeom prst="rect">
            <a:avLst/>
          </a:prstGeom>
          <a:solidFill>
            <a:schemeClr val="bg1"/>
          </a:solidFill>
          <a:ln w="9525">
            <a:noFill/>
            <a:miter lim="800000"/>
            <a:headEnd/>
            <a:tailEnd/>
          </a:ln>
          <a:effectLst/>
        </p:spPr>
        <p:txBody>
          <a:bodyPr wrap="none" anchor="ctr"/>
          <a:lstStyle/>
          <a:p>
            <a:endParaRPr lang="zh-CN" altLang="en-US"/>
          </a:p>
        </p:txBody>
      </p:sp>
      <p:sp>
        <p:nvSpPr>
          <p:cNvPr id="13332" name="Rectangle 20"/>
          <p:cNvSpPr>
            <a:spLocks noChangeArrowheads="1"/>
          </p:cNvSpPr>
          <p:nvPr/>
        </p:nvSpPr>
        <p:spPr bwMode="auto">
          <a:xfrm>
            <a:off x="2411413" y="2484438"/>
            <a:ext cx="2746375" cy="314325"/>
          </a:xfrm>
          <a:prstGeom prst="rect">
            <a:avLst/>
          </a:prstGeom>
          <a:solidFill>
            <a:schemeClr val="bg1"/>
          </a:solidFill>
          <a:ln w="9525">
            <a:noFill/>
            <a:miter lim="800000"/>
            <a:headEnd/>
            <a:tailEnd/>
          </a:ln>
          <a:effectLst/>
        </p:spPr>
        <p:txBody>
          <a:bodyPr wrap="none" anchor="ctr"/>
          <a:lstStyle/>
          <a:p>
            <a:endParaRPr lang="zh-CN" altLang="en-US"/>
          </a:p>
        </p:txBody>
      </p:sp>
      <p:sp>
        <p:nvSpPr>
          <p:cNvPr id="13333" name="Rectangle 21"/>
          <p:cNvSpPr>
            <a:spLocks noChangeArrowheads="1"/>
          </p:cNvSpPr>
          <p:nvPr/>
        </p:nvSpPr>
        <p:spPr bwMode="auto">
          <a:xfrm>
            <a:off x="6372225" y="2798763"/>
            <a:ext cx="2386013" cy="2295525"/>
          </a:xfrm>
          <a:prstGeom prst="rect">
            <a:avLst/>
          </a:prstGeom>
          <a:solidFill>
            <a:schemeClr val="bg1"/>
          </a:solidFill>
          <a:ln w="9525">
            <a:no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5" grpId="0"/>
      <p:bldP spid="133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4339" name="Object 3"/>
          <p:cNvGraphicFramePr>
            <a:graphicFrameLocks noChangeAspect="1"/>
          </p:cNvGraphicFramePr>
          <p:nvPr/>
        </p:nvGraphicFramePr>
        <p:xfrm>
          <a:off x="1116013" y="333375"/>
          <a:ext cx="7110412" cy="661988"/>
        </p:xfrm>
        <a:graphic>
          <a:graphicData uri="http://schemas.openxmlformats.org/presentationml/2006/ole">
            <mc:AlternateContent xmlns:mc="http://schemas.openxmlformats.org/markup-compatibility/2006">
              <mc:Choice xmlns:v="urn:schemas-microsoft-com:vml" Requires="v">
                <p:oleObj spid="_x0000_s14373" name="公式" r:id="rId3" imgW="7149960" imgH="672840" progId="">
                  <p:embed/>
                </p:oleObj>
              </mc:Choice>
              <mc:Fallback>
                <p:oleObj name="公式" r:id="rId3" imgW="7149960" imgH="67284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33375"/>
                        <a:ext cx="7110412"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0" name="Rectangle 4"/>
          <p:cNvSpPr>
            <a:spLocks noChangeArrowheads="1"/>
          </p:cNvSpPr>
          <p:nvPr/>
        </p:nvSpPr>
        <p:spPr bwMode="auto">
          <a:xfrm>
            <a:off x="0" y="301942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4341" name="Object 5"/>
          <p:cNvGraphicFramePr>
            <a:graphicFrameLocks noChangeAspect="1"/>
          </p:cNvGraphicFramePr>
          <p:nvPr/>
        </p:nvGraphicFramePr>
        <p:xfrm>
          <a:off x="1116013" y="1125538"/>
          <a:ext cx="5851525" cy="1587500"/>
        </p:xfrm>
        <a:graphic>
          <a:graphicData uri="http://schemas.openxmlformats.org/presentationml/2006/ole">
            <mc:AlternateContent xmlns:mc="http://schemas.openxmlformats.org/markup-compatibility/2006">
              <mc:Choice xmlns:v="urn:schemas-microsoft-com:vml" Requires="v">
                <p:oleObj spid="_x0000_s14374" name="公式" r:id="rId5" imgW="5892480" imgH="1600200" progId="">
                  <p:embed/>
                </p:oleObj>
              </mc:Choice>
              <mc:Fallback>
                <p:oleObj name="公式" r:id="rId5" imgW="5892480" imgH="16002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125538"/>
                        <a:ext cx="5851525" cy="158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2" name="Rectangle 6"/>
          <p:cNvSpPr>
            <a:spLocks noChangeArrowheads="1"/>
          </p:cNvSpPr>
          <p:nvPr/>
        </p:nvSpPr>
        <p:spPr bwMode="auto">
          <a:xfrm>
            <a:off x="971550" y="2708275"/>
            <a:ext cx="3465513" cy="1457325"/>
          </a:xfrm>
          <a:prstGeom prst="rect">
            <a:avLst/>
          </a:prstGeom>
          <a:noFill/>
          <a:ln w="9525">
            <a:noFill/>
            <a:miter lim="800000"/>
            <a:headEnd/>
            <a:tailEnd/>
          </a:ln>
          <a:effectLst/>
        </p:spPr>
        <p:txBody>
          <a:bodyPr anchor="ctr">
            <a:spAutoFit/>
          </a:bodyPr>
          <a:lstStyle/>
          <a:p>
            <a:pPr>
              <a:lnSpc>
                <a:spcPct val="140000"/>
              </a:lnSpc>
            </a:pPr>
            <a:r>
              <a:rPr lang="en-US" altLang="zh-CN" sz="3200" b="1"/>
              <a:t>■</a:t>
            </a:r>
            <a:r>
              <a:rPr lang="zh-CN" altLang="en-US" sz="3200" b="1"/>
              <a:t>用干涉法测量长度的微小变化</a:t>
            </a:r>
            <a:r>
              <a:rPr lang="en-US" altLang="zh-CN" sz="3200" b="1"/>
              <a:t>.</a:t>
            </a:r>
          </a:p>
        </p:txBody>
      </p:sp>
      <p:pic>
        <p:nvPicPr>
          <p:cNvPr id="14343" name="Picture 7" descr="旋转 mz29"/>
          <p:cNvPicPr>
            <a:picLocks noChangeAspect="1" noChangeArrowheads="1"/>
          </p:cNvPicPr>
          <p:nvPr/>
        </p:nvPicPr>
        <p:blipFill>
          <a:blip r:embed="rId7" cstate="print"/>
          <a:srcRect/>
          <a:stretch>
            <a:fillRect/>
          </a:stretch>
        </p:blipFill>
        <p:spPr bwMode="auto">
          <a:xfrm>
            <a:off x="4427538" y="2492375"/>
            <a:ext cx="4049712" cy="3121025"/>
          </a:xfrm>
          <a:prstGeom prst="rect">
            <a:avLst/>
          </a:prstGeom>
          <a:noFill/>
          <a:ln w="9525">
            <a:noFill/>
            <a:miter lim="800000"/>
            <a:headEnd/>
            <a:tailEnd/>
          </a:ln>
        </p:spPr>
      </p:pic>
      <p:sp>
        <p:nvSpPr>
          <p:cNvPr id="14344" name="Rectangle 8"/>
          <p:cNvSpPr>
            <a:spLocks noChangeArrowheads="1"/>
          </p:cNvSpPr>
          <p:nvPr/>
        </p:nvSpPr>
        <p:spPr bwMode="auto">
          <a:xfrm>
            <a:off x="971550" y="4221163"/>
            <a:ext cx="1928813" cy="579437"/>
          </a:xfrm>
          <a:prstGeom prst="rect">
            <a:avLst/>
          </a:prstGeom>
          <a:noFill/>
          <a:ln w="9525">
            <a:noFill/>
            <a:miter lim="800000"/>
            <a:headEnd/>
            <a:tailEnd/>
          </a:ln>
          <a:effectLst/>
        </p:spPr>
        <p:txBody>
          <a:bodyPr wrap="none" anchor="ctr">
            <a:spAutoFit/>
          </a:bodyPr>
          <a:lstStyle/>
          <a:p>
            <a:r>
              <a:rPr lang="zh-CN" altLang="en-US" sz="3200" b="1"/>
              <a:t>样品伸长</a:t>
            </a:r>
            <a:r>
              <a:rPr lang="zh-CN" altLang="en-US" sz="3200"/>
              <a:t> </a:t>
            </a:r>
          </a:p>
        </p:txBody>
      </p:sp>
      <p:sp>
        <p:nvSpPr>
          <p:cNvPr id="14345" name="Rectangle 9"/>
          <p:cNvSpPr>
            <a:spLocks noChangeArrowheads="1"/>
          </p:cNvSpPr>
          <p:nvPr/>
        </p:nvSpPr>
        <p:spPr bwMode="auto">
          <a:xfrm>
            <a:off x="0" y="332422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4346" name="Object 10"/>
          <p:cNvGraphicFramePr>
            <a:graphicFrameLocks noChangeAspect="1"/>
          </p:cNvGraphicFramePr>
          <p:nvPr/>
        </p:nvGraphicFramePr>
        <p:xfrm>
          <a:off x="2843213" y="4365625"/>
          <a:ext cx="595312" cy="358775"/>
        </p:xfrm>
        <a:graphic>
          <a:graphicData uri="http://schemas.openxmlformats.org/presentationml/2006/ole">
            <mc:AlternateContent xmlns:mc="http://schemas.openxmlformats.org/markup-compatibility/2006">
              <mc:Choice xmlns:v="urn:schemas-microsoft-com:vml" Requires="v">
                <p:oleObj spid="_x0000_s14375" name="公式" r:id="rId8" imgW="609480" imgH="368280" progId="">
                  <p:embed/>
                </p:oleObj>
              </mc:Choice>
              <mc:Fallback>
                <p:oleObj name="公式" r:id="rId8" imgW="609480" imgH="368280" progId="">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213" y="4365625"/>
                        <a:ext cx="595312"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7" name="Rectangle 11"/>
          <p:cNvSpPr>
            <a:spLocks noChangeArrowheads="1"/>
          </p:cNvSpPr>
          <p:nvPr/>
        </p:nvSpPr>
        <p:spPr bwMode="auto">
          <a:xfrm>
            <a:off x="1042988" y="4941888"/>
            <a:ext cx="2630487" cy="579437"/>
          </a:xfrm>
          <a:prstGeom prst="rect">
            <a:avLst/>
          </a:prstGeom>
          <a:noFill/>
          <a:ln w="9525">
            <a:noFill/>
            <a:miter lim="800000"/>
            <a:headEnd/>
            <a:tailEnd/>
          </a:ln>
          <a:effectLst/>
        </p:spPr>
        <p:txBody>
          <a:bodyPr wrap="none" anchor="ctr">
            <a:spAutoFit/>
          </a:bodyPr>
          <a:lstStyle/>
          <a:p>
            <a:r>
              <a:rPr lang="en-US" altLang="zh-CN" sz="3200" b="1"/>
              <a:t>C</a:t>
            </a:r>
            <a:r>
              <a:rPr lang="zh-CN" altLang="en-US" sz="3200" b="1"/>
              <a:t>处条纹移到</a:t>
            </a:r>
            <a:r>
              <a:rPr lang="zh-CN" altLang="en-US" sz="3200"/>
              <a:t> </a:t>
            </a:r>
          </a:p>
        </p:txBody>
      </p:sp>
      <p:sp>
        <p:nvSpPr>
          <p:cNvPr id="14348" name="Rectangle 12"/>
          <p:cNvSpPr>
            <a:spLocks noChangeArrowheads="1"/>
          </p:cNvSpPr>
          <p:nvPr/>
        </p:nvSpPr>
        <p:spPr bwMode="auto">
          <a:xfrm>
            <a:off x="0" y="33385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4349" name="Object 13"/>
          <p:cNvGraphicFramePr>
            <a:graphicFrameLocks noChangeAspect="1"/>
          </p:cNvGraphicFramePr>
          <p:nvPr/>
        </p:nvGraphicFramePr>
        <p:xfrm>
          <a:off x="3581890" y="5049180"/>
          <a:ext cx="358775" cy="342900"/>
        </p:xfrm>
        <a:graphic>
          <a:graphicData uri="http://schemas.openxmlformats.org/presentationml/2006/ole">
            <mc:AlternateContent xmlns:mc="http://schemas.openxmlformats.org/markup-compatibility/2006">
              <mc:Choice xmlns:v="urn:schemas-microsoft-com:vml" Requires="v">
                <p:oleObj spid="_x0000_s14376" name="公式" r:id="rId10" imgW="368280" imgH="342720" progId="">
                  <p:embed/>
                </p:oleObj>
              </mc:Choice>
              <mc:Fallback>
                <p:oleObj name="公式" r:id="rId10" imgW="368280" imgH="342720" progId="">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1890" y="5049180"/>
                        <a:ext cx="35877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0" name="Rectangle 14"/>
          <p:cNvSpPr>
            <a:spLocks noChangeArrowheads="1"/>
          </p:cNvSpPr>
          <p:nvPr/>
        </p:nvSpPr>
        <p:spPr bwMode="auto">
          <a:xfrm>
            <a:off x="3924300" y="4941888"/>
            <a:ext cx="817563" cy="579437"/>
          </a:xfrm>
          <a:prstGeom prst="rect">
            <a:avLst/>
          </a:prstGeom>
          <a:noFill/>
          <a:ln w="9525">
            <a:noFill/>
            <a:miter lim="800000"/>
            <a:headEnd/>
            <a:tailEnd/>
          </a:ln>
          <a:effectLst/>
        </p:spPr>
        <p:txBody>
          <a:bodyPr wrap="none" anchor="ctr">
            <a:spAutoFit/>
          </a:bodyPr>
          <a:lstStyle/>
          <a:p>
            <a:r>
              <a:rPr lang="zh-CN" altLang="en-US" sz="3200" b="1"/>
              <a:t>处</a:t>
            </a:r>
            <a:r>
              <a:rPr lang="en-US" altLang="zh-CN" sz="3200" b="1"/>
              <a:t>,</a:t>
            </a:r>
            <a:r>
              <a:rPr lang="en-US" altLang="zh-CN" sz="3200"/>
              <a:t> </a:t>
            </a:r>
          </a:p>
        </p:txBody>
      </p:sp>
      <p:sp>
        <p:nvSpPr>
          <p:cNvPr id="14351" name="Rectangle 15"/>
          <p:cNvSpPr>
            <a:spLocks noChangeArrowheads="1"/>
          </p:cNvSpPr>
          <p:nvPr/>
        </p:nvSpPr>
        <p:spPr bwMode="auto">
          <a:xfrm>
            <a:off x="971550" y="5661025"/>
            <a:ext cx="3852863" cy="579438"/>
          </a:xfrm>
          <a:prstGeom prst="rect">
            <a:avLst/>
          </a:prstGeom>
          <a:noFill/>
          <a:ln w="9525">
            <a:noFill/>
            <a:miter lim="800000"/>
            <a:headEnd/>
            <a:tailEnd/>
          </a:ln>
          <a:effectLst/>
        </p:spPr>
        <p:txBody>
          <a:bodyPr wrap="none" anchor="ctr">
            <a:spAutoFit/>
          </a:bodyPr>
          <a:lstStyle/>
          <a:p>
            <a:r>
              <a:rPr lang="zh-CN" altLang="en-US" sz="3200" b="1"/>
              <a:t>有</a:t>
            </a:r>
            <a:r>
              <a:rPr lang="en-US" altLang="zh-CN" sz="3200" b="1"/>
              <a:t>N</a:t>
            </a:r>
            <a:r>
              <a:rPr lang="zh-CN" altLang="en-US" sz="3200" b="1"/>
              <a:t>个条纹经过</a:t>
            </a:r>
            <a:r>
              <a:rPr lang="en-US" altLang="zh-CN" sz="3200" b="1"/>
              <a:t>C</a:t>
            </a:r>
            <a:r>
              <a:rPr lang="zh-CN" altLang="en-US" sz="3200" b="1"/>
              <a:t>处</a:t>
            </a:r>
            <a:r>
              <a:rPr lang="en-US" altLang="zh-CN" sz="3200" b="1"/>
              <a:t>,</a:t>
            </a:r>
            <a:r>
              <a:rPr lang="en-US" altLang="zh-CN" sz="3200"/>
              <a:t> </a:t>
            </a:r>
          </a:p>
        </p:txBody>
      </p:sp>
      <p:graphicFrame>
        <p:nvGraphicFramePr>
          <p:cNvPr id="14352" name="Object 16"/>
          <p:cNvGraphicFramePr>
            <a:graphicFrameLocks noChangeAspect="1"/>
          </p:cNvGraphicFramePr>
          <p:nvPr/>
        </p:nvGraphicFramePr>
        <p:xfrm>
          <a:off x="4716463" y="5516563"/>
          <a:ext cx="2095500" cy="909637"/>
        </p:xfrm>
        <a:graphic>
          <a:graphicData uri="http://schemas.openxmlformats.org/presentationml/2006/ole">
            <mc:AlternateContent xmlns:mc="http://schemas.openxmlformats.org/markup-compatibility/2006">
              <mc:Choice xmlns:v="urn:schemas-microsoft-com:vml" Requires="v">
                <p:oleObj spid="_x0000_s14377" name="公式" r:id="rId12" imgW="2120760" imgH="914400" progId="">
                  <p:embed/>
                </p:oleObj>
              </mc:Choice>
              <mc:Fallback>
                <p:oleObj name="公式" r:id="rId12" imgW="2120760" imgH="914400" progId="">
                  <p:embed/>
                  <p:pic>
                    <p:nvPicPr>
                      <p:cNvPr id="0"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6463" y="5516563"/>
                        <a:ext cx="2095500"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3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p:bldP spid="14344" grpId="0"/>
      <p:bldP spid="14347" grpId="0"/>
      <p:bldP spid="14350" grpId="0"/>
      <p:bldP spid="143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971550" y="593725"/>
            <a:ext cx="4049713" cy="579438"/>
          </a:xfrm>
          <a:prstGeom prst="rect">
            <a:avLst/>
          </a:prstGeom>
          <a:noFill/>
          <a:ln w="9525">
            <a:noFill/>
            <a:miter lim="800000"/>
            <a:headEnd/>
            <a:tailEnd/>
          </a:ln>
          <a:effectLst/>
        </p:spPr>
        <p:txBody>
          <a:bodyPr anchor="ctr">
            <a:spAutoFit/>
          </a:bodyPr>
          <a:lstStyle/>
          <a:p>
            <a:r>
              <a:rPr lang="en-US" altLang="zh-CN" sz="3200" b="1"/>
              <a:t>2-9 </a:t>
            </a:r>
            <a:r>
              <a:rPr lang="zh-CN" altLang="en-US" sz="3200" b="1"/>
              <a:t>迈克尔逊干涉仪</a:t>
            </a:r>
          </a:p>
        </p:txBody>
      </p:sp>
      <p:sp>
        <p:nvSpPr>
          <p:cNvPr id="15363" name="Rectangle 3"/>
          <p:cNvSpPr>
            <a:spLocks noChangeArrowheads="1"/>
          </p:cNvSpPr>
          <p:nvPr/>
        </p:nvSpPr>
        <p:spPr bwMode="auto">
          <a:xfrm>
            <a:off x="927100" y="1358900"/>
            <a:ext cx="1979613" cy="579438"/>
          </a:xfrm>
          <a:prstGeom prst="rect">
            <a:avLst/>
          </a:prstGeom>
          <a:noFill/>
          <a:ln w="9525">
            <a:noFill/>
            <a:miter lim="800000"/>
            <a:headEnd/>
            <a:tailEnd/>
          </a:ln>
          <a:effectLst/>
        </p:spPr>
        <p:txBody>
          <a:bodyPr anchor="ctr">
            <a:spAutoFit/>
          </a:bodyPr>
          <a:lstStyle/>
          <a:p>
            <a:r>
              <a:rPr lang="en-US" altLang="zh-CN" sz="3200" b="1"/>
              <a:t>■</a:t>
            </a:r>
            <a:r>
              <a:rPr lang="zh-CN" altLang="en-US" sz="3200" b="1"/>
              <a:t>装置</a:t>
            </a:r>
          </a:p>
        </p:txBody>
      </p:sp>
      <p:pic>
        <p:nvPicPr>
          <p:cNvPr id="15364" name="Picture 4" descr="旋转 mz30"/>
          <p:cNvPicPr>
            <a:picLocks noChangeAspect="1" noChangeArrowheads="1"/>
          </p:cNvPicPr>
          <p:nvPr/>
        </p:nvPicPr>
        <p:blipFill>
          <a:blip r:embed="rId2" cstate="print"/>
          <a:srcRect/>
          <a:stretch>
            <a:fillRect/>
          </a:stretch>
        </p:blipFill>
        <p:spPr bwMode="auto">
          <a:xfrm>
            <a:off x="522288" y="1989138"/>
            <a:ext cx="8280400" cy="403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387" name="Object 3"/>
          <p:cNvGraphicFramePr>
            <a:graphicFrameLocks noChangeAspect="1"/>
          </p:cNvGraphicFramePr>
          <p:nvPr/>
        </p:nvGraphicFramePr>
        <p:xfrm>
          <a:off x="1062038" y="728663"/>
          <a:ext cx="692150" cy="487362"/>
        </p:xfrm>
        <a:graphic>
          <a:graphicData uri="http://schemas.openxmlformats.org/presentationml/2006/ole">
            <mc:AlternateContent xmlns:mc="http://schemas.openxmlformats.org/markup-compatibility/2006">
              <mc:Choice xmlns:v="urn:schemas-microsoft-com:vml" Requires="v">
                <p:oleObj spid="_x0000_s16427" name="公式" r:id="rId3" imgW="698400" imgH="482400" progId="">
                  <p:embed/>
                </p:oleObj>
              </mc:Choice>
              <mc:Fallback>
                <p:oleObj name="公式" r:id="rId3" imgW="698400" imgH="4824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38" y="728663"/>
                        <a:ext cx="69215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8" name="Rectangle 4"/>
          <p:cNvSpPr>
            <a:spLocks noChangeArrowheads="1"/>
          </p:cNvSpPr>
          <p:nvPr/>
        </p:nvSpPr>
        <p:spPr bwMode="auto">
          <a:xfrm>
            <a:off x="1557338" y="684213"/>
            <a:ext cx="6796087" cy="579437"/>
          </a:xfrm>
          <a:prstGeom prst="rect">
            <a:avLst/>
          </a:prstGeom>
          <a:noFill/>
          <a:ln w="9525">
            <a:noFill/>
            <a:miter lim="800000"/>
            <a:headEnd/>
            <a:tailEnd/>
          </a:ln>
          <a:effectLst/>
        </p:spPr>
        <p:txBody>
          <a:bodyPr anchor="ctr">
            <a:spAutoFit/>
          </a:bodyPr>
          <a:lstStyle/>
          <a:p>
            <a:pPr algn="ctr"/>
            <a:r>
              <a:rPr lang="zh-CN" altLang="en-US" sz="3200" b="1"/>
              <a:t>反射镜</a:t>
            </a:r>
            <a:r>
              <a:rPr lang="en-US" altLang="zh-CN" sz="3200" b="1"/>
              <a:t>(</a:t>
            </a:r>
            <a:r>
              <a:rPr lang="zh-CN" altLang="en-US" sz="3200" b="1"/>
              <a:t>装在导轨上</a:t>
            </a:r>
            <a:r>
              <a:rPr lang="en-US" altLang="zh-CN" sz="3200" b="1"/>
              <a:t>),</a:t>
            </a:r>
            <a:r>
              <a:rPr lang="zh-CN" altLang="en-US" sz="3200" b="1"/>
              <a:t>移动距离可由</a:t>
            </a:r>
            <a:endParaRPr lang="zh-CN" altLang="en-US" sz="3200"/>
          </a:p>
        </p:txBody>
      </p:sp>
      <p:sp>
        <p:nvSpPr>
          <p:cNvPr id="16389" name="Rectangle 5"/>
          <p:cNvSpPr>
            <a:spLocks noChangeArrowheads="1"/>
          </p:cNvSpPr>
          <p:nvPr/>
        </p:nvSpPr>
        <p:spPr bwMode="auto">
          <a:xfrm>
            <a:off x="927100" y="1403350"/>
            <a:ext cx="3152775" cy="579438"/>
          </a:xfrm>
          <a:prstGeom prst="rect">
            <a:avLst/>
          </a:prstGeom>
          <a:noFill/>
          <a:ln w="9525">
            <a:noFill/>
            <a:miter lim="800000"/>
            <a:headEnd/>
            <a:tailEnd/>
          </a:ln>
          <a:effectLst/>
        </p:spPr>
        <p:txBody>
          <a:bodyPr wrap="none">
            <a:spAutoFit/>
          </a:bodyPr>
          <a:lstStyle/>
          <a:p>
            <a:r>
              <a:rPr lang="zh-CN" altLang="en-US" sz="3200" b="1"/>
              <a:t>刻度精确地读出</a:t>
            </a:r>
            <a:r>
              <a:rPr lang="en-US" altLang="zh-CN" sz="3200" b="1"/>
              <a:t>.</a:t>
            </a:r>
          </a:p>
        </p:txBody>
      </p:sp>
      <p:sp>
        <p:nvSpPr>
          <p:cNvPr id="16390" name="Rectangle 6"/>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391" name="Object 7"/>
          <p:cNvGraphicFramePr>
            <a:graphicFrameLocks noChangeAspect="1"/>
          </p:cNvGraphicFramePr>
          <p:nvPr/>
        </p:nvGraphicFramePr>
        <p:xfrm>
          <a:off x="1016000" y="2168525"/>
          <a:ext cx="742950" cy="487363"/>
        </p:xfrm>
        <a:graphic>
          <a:graphicData uri="http://schemas.openxmlformats.org/presentationml/2006/ole">
            <mc:AlternateContent xmlns:mc="http://schemas.openxmlformats.org/markup-compatibility/2006">
              <mc:Choice xmlns:v="urn:schemas-microsoft-com:vml" Requires="v">
                <p:oleObj spid="_x0000_s16428" name="公式" r:id="rId5" imgW="736560" imgH="482400" progId="">
                  <p:embed/>
                </p:oleObj>
              </mc:Choice>
              <mc:Fallback>
                <p:oleObj name="公式" r:id="rId5" imgW="736560" imgH="4824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2168525"/>
                        <a:ext cx="74295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2" name="Rectangle 8"/>
          <p:cNvSpPr>
            <a:spLocks noChangeArrowheads="1"/>
          </p:cNvSpPr>
          <p:nvPr/>
        </p:nvSpPr>
        <p:spPr bwMode="auto">
          <a:xfrm>
            <a:off x="1646238" y="2124075"/>
            <a:ext cx="2562225" cy="579438"/>
          </a:xfrm>
          <a:prstGeom prst="rect">
            <a:avLst/>
          </a:prstGeom>
          <a:noFill/>
          <a:ln w="9525">
            <a:noFill/>
            <a:miter lim="800000"/>
            <a:headEnd/>
            <a:tailEnd/>
          </a:ln>
          <a:effectLst/>
        </p:spPr>
        <p:txBody>
          <a:bodyPr wrap="none" anchor="ctr">
            <a:spAutoFit/>
          </a:bodyPr>
          <a:lstStyle/>
          <a:p>
            <a:r>
              <a:rPr lang="zh-CN" altLang="en-US" sz="3200" b="1"/>
              <a:t>反射镜</a:t>
            </a:r>
            <a:r>
              <a:rPr lang="en-US" altLang="zh-CN" sz="3200" b="1"/>
              <a:t>,</a:t>
            </a:r>
            <a:r>
              <a:rPr lang="zh-CN" altLang="en-US" sz="3200" b="1"/>
              <a:t>固定</a:t>
            </a:r>
            <a:r>
              <a:rPr lang="en-US" altLang="zh-CN" sz="3200" b="1"/>
              <a:t>.</a:t>
            </a:r>
            <a:r>
              <a:rPr lang="en-US" altLang="zh-CN" sz="3200"/>
              <a:t> </a:t>
            </a:r>
          </a:p>
        </p:txBody>
      </p:sp>
      <p:sp>
        <p:nvSpPr>
          <p:cNvPr id="16393" name="Rectangle 9"/>
          <p:cNvSpPr>
            <a:spLocks noChangeArrowheads="1"/>
          </p:cNvSpPr>
          <p:nvPr/>
        </p:nvSpPr>
        <p:spPr bwMode="auto">
          <a:xfrm>
            <a:off x="1376363" y="2843213"/>
            <a:ext cx="704850" cy="579437"/>
          </a:xfrm>
          <a:prstGeom prst="rect">
            <a:avLst/>
          </a:prstGeom>
          <a:noFill/>
          <a:ln w="9525">
            <a:noFill/>
            <a:miter lim="800000"/>
            <a:headEnd/>
            <a:tailEnd/>
          </a:ln>
          <a:effectLst/>
        </p:spPr>
        <p:txBody>
          <a:bodyPr wrap="none" anchor="ctr">
            <a:spAutoFit/>
          </a:bodyPr>
          <a:lstStyle/>
          <a:p>
            <a:r>
              <a:rPr lang="zh-CN" altLang="en-US" sz="3200" b="1"/>
              <a:t>与</a:t>
            </a:r>
            <a:r>
              <a:rPr lang="zh-CN" altLang="en-US" sz="3200"/>
              <a:t> </a:t>
            </a:r>
          </a:p>
        </p:txBody>
      </p:sp>
      <p:graphicFrame>
        <p:nvGraphicFramePr>
          <p:cNvPr id="16394" name="Object 10"/>
          <p:cNvGraphicFramePr>
            <a:graphicFrameLocks noGrp="1" noChangeAspect="1"/>
          </p:cNvGraphicFramePr>
          <p:nvPr>
            <p:ph/>
          </p:nvPr>
        </p:nvGraphicFramePr>
        <p:xfrm>
          <a:off x="1016000" y="2889250"/>
          <a:ext cx="496888" cy="482600"/>
        </p:xfrm>
        <a:graphic>
          <a:graphicData uri="http://schemas.openxmlformats.org/presentationml/2006/ole">
            <mc:AlternateContent xmlns:mc="http://schemas.openxmlformats.org/markup-compatibility/2006">
              <mc:Choice xmlns:v="urn:schemas-microsoft-com:vml" Requires="v">
                <p:oleObj spid="_x0000_s16429" name="公式" r:id="rId7" imgW="406080" imgH="482400" progId="">
                  <p:embed/>
                </p:oleObj>
              </mc:Choice>
              <mc:Fallback>
                <p:oleObj name="公式" r:id="rId7" imgW="406080" imgH="4824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000" y="2889250"/>
                        <a:ext cx="49688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5" name="Rectangle 11"/>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396" name="Object 12"/>
          <p:cNvGraphicFramePr>
            <a:graphicFrameLocks noChangeAspect="1"/>
          </p:cNvGraphicFramePr>
          <p:nvPr/>
        </p:nvGraphicFramePr>
        <p:xfrm>
          <a:off x="1962150" y="2889250"/>
          <a:ext cx="436563" cy="487363"/>
        </p:xfrm>
        <a:graphic>
          <a:graphicData uri="http://schemas.openxmlformats.org/presentationml/2006/ole">
            <mc:AlternateContent xmlns:mc="http://schemas.openxmlformats.org/markup-compatibility/2006">
              <mc:Choice xmlns:v="urn:schemas-microsoft-com:vml" Requires="v">
                <p:oleObj spid="_x0000_s16430" name="公式" r:id="rId9" imgW="431640" imgH="482400" progId="">
                  <p:embed/>
                </p:oleObj>
              </mc:Choice>
              <mc:Fallback>
                <p:oleObj name="公式" r:id="rId9" imgW="431640" imgH="482400" progId="">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2150" y="2889250"/>
                        <a:ext cx="4365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7" name="Rectangle 13"/>
          <p:cNvSpPr>
            <a:spLocks noChangeArrowheads="1"/>
          </p:cNvSpPr>
          <p:nvPr/>
        </p:nvSpPr>
        <p:spPr bwMode="auto">
          <a:xfrm>
            <a:off x="2322513" y="2843213"/>
            <a:ext cx="4489450" cy="579437"/>
          </a:xfrm>
          <a:prstGeom prst="rect">
            <a:avLst/>
          </a:prstGeom>
          <a:noFill/>
          <a:ln w="9525">
            <a:noFill/>
            <a:miter lim="800000"/>
            <a:headEnd/>
            <a:tailEnd/>
          </a:ln>
          <a:effectLst/>
        </p:spPr>
        <p:txBody>
          <a:bodyPr wrap="none" anchor="ctr">
            <a:spAutoFit/>
          </a:bodyPr>
          <a:lstStyle/>
          <a:p>
            <a:r>
              <a:rPr lang="zh-CN" altLang="en-US" sz="3200" b="1"/>
              <a:t>可以垂直</a:t>
            </a:r>
            <a:r>
              <a:rPr lang="en-US" altLang="zh-CN" sz="3200" b="1"/>
              <a:t>,</a:t>
            </a:r>
            <a:r>
              <a:rPr lang="zh-CN" altLang="en-US" sz="3200" b="1"/>
              <a:t>也可以不垂直</a:t>
            </a:r>
            <a:r>
              <a:rPr lang="en-US" altLang="zh-CN" sz="3200" b="1"/>
              <a:t>.</a:t>
            </a:r>
          </a:p>
        </p:txBody>
      </p:sp>
      <p:sp>
        <p:nvSpPr>
          <p:cNvPr id="16398" name="Rectangle 14"/>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399" name="Object 15"/>
          <p:cNvGraphicFramePr>
            <a:graphicFrameLocks noChangeAspect="1"/>
          </p:cNvGraphicFramePr>
          <p:nvPr/>
        </p:nvGraphicFramePr>
        <p:xfrm>
          <a:off x="1016000" y="3654425"/>
          <a:ext cx="627063" cy="487363"/>
        </p:xfrm>
        <a:graphic>
          <a:graphicData uri="http://schemas.openxmlformats.org/presentationml/2006/ole">
            <mc:AlternateContent xmlns:mc="http://schemas.openxmlformats.org/markup-compatibility/2006">
              <mc:Choice xmlns:v="urn:schemas-microsoft-com:vml" Requires="v">
                <p:oleObj spid="_x0000_s16431" name="公式" r:id="rId11" imgW="634680" imgH="482400" progId="">
                  <p:embed/>
                </p:oleObj>
              </mc:Choice>
              <mc:Fallback>
                <p:oleObj name="公式" r:id="rId11" imgW="634680" imgH="482400" progId="">
                  <p:embed/>
                  <p:pic>
                    <p:nvPicPr>
                      <p:cNvPr id="0"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000" y="3654425"/>
                        <a:ext cx="6270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00" name="Rectangle 16"/>
          <p:cNvSpPr>
            <a:spLocks noChangeArrowheads="1"/>
          </p:cNvSpPr>
          <p:nvPr/>
        </p:nvSpPr>
        <p:spPr bwMode="auto">
          <a:xfrm>
            <a:off x="1601788" y="3563938"/>
            <a:ext cx="1633537" cy="579437"/>
          </a:xfrm>
          <a:prstGeom prst="rect">
            <a:avLst/>
          </a:prstGeom>
          <a:noFill/>
          <a:ln w="9525">
            <a:noFill/>
            <a:miter lim="800000"/>
            <a:headEnd/>
            <a:tailEnd/>
          </a:ln>
          <a:effectLst/>
        </p:spPr>
        <p:txBody>
          <a:bodyPr wrap="none" anchor="ctr">
            <a:spAutoFit/>
          </a:bodyPr>
          <a:lstStyle/>
          <a:p>
            <a:r>
              <a:rPr lang="zh-CN" altLang="en-US" sz="3200" b="1"/>
              <a:t>半反镜</a:t>
            </a:r>
            <a:r>
              <a:rPr lang="en-US" altLang="zh-CN" sz="3200" b="1"/>
              <a:t>.</a:t>
            </a:r>
            <a:r>
              <a:rPr lang="en-US" altLang="zh-CN" sz="3200"/>
              <a:t> </a:t>
            </a:r>
          </a:p>
        </p:txBody>
      </p:sp>
      <p:sp>
        <p:nvSpPr>
          <p:cNvPr id="16401" name="Rectangle 17"/>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402" name="Object 18"/>
          <p:cNvGraphicFramePr>
            <a:graphicFrameLocks noChangeAspect="1"/>
          </p:cNvGraphicFramePr>
          <p:nvPr/>
        </p:nvGraphicFramePr>
        <p:xfrm>
          <a:off x="1016000" y="4329113"/>
          <a:ext cx="668338" cy="487362"/>
        </p:xfrm>
        <a:graphic>
          <a:graphicData uri="http://schemas.openxmlformats.org/presentationml/2006/ole">
            <mc:AlternateContent xmlns:mc="http://schemas.openxmlformats.org/markup-compatibility/2006">
              <mc:Choice xmlns:v="urn:schemas-microsoft-com:vml" Requires="v">
                <p:oleObj spid="_x0000_s16432" name="公式" r:id="rId13" imgW="660240" imgH="482400" progId="">
                  <p:embed/>
                </p:oleObj>
              </mc:Choice>
              <mc:Fallback>
                <p:oleObj name="公式" r:id="rId13" imgW="660240" imgH="482400" progId="">
                  <p:embed/>
                  <p:pic>
                    <p:nvPicPr>
                      <p:cNvPr id="0" name="Picture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6000" y="4329113"/>
                        <a:ext cx="668338"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03" name="Rectangle 19"/>
          <p:cNvSpPr>
            <a:spLocks noChangeArrowheads="1"/>
          </p:cNvSpPr>
          <p:nvPr/>
        </p:nvSpPr>
        <p:spPr bwMode="auto">
          <a:xfrm>
            <a:off x="1601788" y="4284663"/>
            <a:ext cx="6754812" cy="579437"/>
          </a:xfrm>
          <a:prstGeom prst="rect">
            <a:avLst/>
          </a:prstGeom>
          <a:noFill/>
          <a:ln w="9525">
            <a:noFill/>
            <a:miter lim="800000"/>
            <a:headEnd/>
            <a:tailEnd/>
          </a:ln>
          <a:effectLst/>
        </p:spPr>
        <p:txBody>
          <a:bodyPr wrap="none" anchor="ctr">
            <a:spAutoFit/>
          </a:bodyPr>
          <a:lstStyle/>
          <a:p>
            <a:r>
              <a:rPr lang="zh-CN" altLang="en-US" sz="3200" b="1"/>
              <a:t>补偿板</a:t>
            </a:r>
            <a:r>
              <a:rPr lang="en-US" altLang="zh-CN" sz="3200" b="1"/>
              <a:t>,</a:t>
            </a:r>
            <a:r>
              <a:rPr lang="zh-CN" altLang="en-US" sz="3200" b="1"/>
              <a:t>使光束</a:t>
            </a:r>
            <a:r>
              <a:rPr lang="en-US" altLang="zh-CN" sz="3200" b="1"/>
              <a:t>2</a:t>
            </a:r>
            <a:r>
              <a:rPr lang="zh-CN" altLang="en-US" sz="3200" b="1"/>
              <a:t>在玻璃板中经过两次</a:t>
            </a:r>
            <a:r>
              <a:rPr lang="en-US" altLang="zh-CN" sz="3200" b="1"/>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39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40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4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P spid="16392" grpId="0"/>
      <p:bldP spid="16393" grpId="0"/>
      <p:bldP spid="16397" grpId="0"/>
      <p:bldP spid="16400" grpId="0"/>
      <p:bldP spid="164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11_5_4"/>
          <p:cNvPicPr>
            <a:picLocks noGrp="1" noChangeAspect="1" noChangeArrowheads="1"/>
          </p:cNvPicPr>
          <p:nvPr>
            <p:ph type="body" idx="1"/>
          </p:nvPr>
        </p:nvPicPr>
        <p:blipFill>
          <a:blip r:embed="rId2" cstate="print"/>
          <a:srcRect/>
          <a:stretch>
            <a:fillRect/>
          </a:stretch>
        </p:blipFill>
        <p:spPr>
          <a:xfrm>
            <a:off x="2141538" y="414338"/>
            <a:ext cx="4810125" cy="6119812"/>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4"/>
          <p:cNvPicPr>
            <a:picLocks noChangeAspect="1" noChangeArrowheads="1"/>
          </p:cNvPicPr>
          <p:nvPr/>
        </p:nvPicPr>
        <p:blipFill>
          <a:blip r:embed="rId2" cstate="print"/>
          <a:srcRect/>
          <a:stretch>
            <a:fillRect/>
          </a:stretch>
        </p:blipFill>
        <p:spPr bwMode="auto">
          <a:xfrm>
            <a:off x="1466850" y="1179513"/>
            <a:ext cx="6164263" cy="44910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633569023103593750"/>
          <p:cNvPicPr>
            <a:picLocks noChangeAspect="1" noChangeArrowheads="1"/>
          </p:cNvPicPr>
          <p:nvPr/>
        </p:nvPicPr>
        <p:blipFill>
          <a:blip r:embed="rId2" cstate="print"/>
          <a:srcRect/>
          <a:stretch>
            <a:fillRect/>
          </a:stretch>
        </p:blipFill>
        <p:spPr bwMode="auto">
          <a:xfrm>
            <a:off x="971550" y="1089025"/>
            <a:ext cx="7065963" cy="4529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836613" y="638175"/>
            <a:ext cx="1755775" cy="579438"/>
          </a:xfrm>
          <a:prstGeom prst="rect">
            <a:avLst/>
          </a:prstGeom>
          <a:noFill/>
          <a:ln w="9525">
            <a:noFill/>
            <a:miter lim="800000"/>
            <a:headEnd/>
            <a:tailEnd/>
          </a:ln>
          <a:effectLst/>
        </p:spPr>
        <p:txBody>
          <a:bodyPr anchor="ctr">
            <a:spAutoFit/>
          </a:bodyPr>
          <a:lstStyle/>
          <a:p>
            <a:r>
              <a:rPr lang="en-US" altLang="zh-CN" sz="3200" b="1"/>
              <a:t>■</a:t>
            </a:r>
            <a:r>
              <a:rPr lang="zh-CN" altLang="en-US" sz="3200" b="1"/>
              <a:t>原理</a:t>
            </a:r>
          </a:p>
        </p:txBody>
      </p:sp>
      <p:sp>
        <p:nvSpPr>
          <p:cNvPr id="20483" name="Rectangle 3"/>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0484" name="Object 4"/>
          <p:cNvGraphicFramePr>
            <a:graphicFrameLocks noChangeAspect="1"/>
          </p:cNvGraphicFramePr>
          <p:nvPr/>
        </p:nvGraphicFramePr>
        <p:xfrm>
          <a:off x="971550" y="1493838"/>
          <a:ext cx="436563" cy="487362"/>
        </p:xfrm>
        <a:graphic>
          <a:graphicData uri="http://schemas.openxmlformats.org/presentationml/2006/ole">
            <mc:AlternateContent xmlns:mc="http://schemas.openxmlformats.org/markup-compatibility/2006">
              <mc:Choice xmlns:v="urn:schemas-microsoft-com:vml" Requires="v">
                <p:oleObj spid="_x0000_s20545" name="公式" r:id="rId3" imgW="431640" imgH="482400" progId="">
                  <p:embed/>
                </p:oleObj>
              </mc:Choice>
              <mc:Fallback>
                <p:oleObj name="公式" r:id="rId3" imgW="431640" imgH="4824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493838"/>
                        <a:ext cx="43656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5" name="Rectangle 5"/>
          <p:cNvSpPr>
            <a:spLocks noChangeArrowheads="1"/>
          </p:cNvSpPr>
          <p:nvPr/>
        </p:nvSpPr>
        <p:spPr bwMode="auto">
          <a:xfrm>
            <a:off x="1331913" y="1449388"/>
            <a:ext cx="704850" cy="579437"/>
          </a:xfrm>
          <a:prstGeom prst="rect">
            <a:avLst/>
          </a:prstGeom>
          <a:noFill/>
          <a:ln w="9525">
            <a:noFill/>
            <a:miter lim="800000"/>
            <a:headEnd/>
            <a:tailEnd/>
          </a:ln>
          <a:effectLst/>
        </p:spPr>
        <p:txBody>
          <a:bodyPr wrap="none" anchor="ctr">
            <a:spAutoFit/>
          </a:bodyPr>
          <a:lstStyle/>
          <a:p>
            <a:r>
              <a:rPr lang="zh-CN" altLang="en-US" sz="3200" b="1"/>
              <a:t>经</a:t>
            </a:r>
            <a:r>
              <a:rPr lang="zh-CN" altLang="en-US" sz="3200"/>
              <a:t> </a:t>
            </a:r>
          </a:p>
        </p:txBody>
      </p:sp>
      <p:graphicFrame>
        <p:nvGraphicFramePr>
          <p:cNvPr id="20486" name="Object 6"/>
          <p:cNvGraphicFramePr>
            <a:graphicFrameLocks noChangeAspect="1"/>
          </p:cNvGraphicFramePr>
          <p:nvPr/>
        </p:nvGraphicFramePr>
        <p:xfrm>
          <a:off x="1871663" y="1493838"/>
          <a:ext cx="325437" cy="487362"/>
        </p:xfrm>
        <a:graphic>
          <a:graphicData uri="http://schemas.openxmlformats.org/presentationml/2006/ole">
            <mc:AlternateContent xmlns:mc="http://schemas.openxmlformats.org/markup-compatibility/2006">
              <mc:Choice xmlns:v="urn:schemas-microsoft-com:vml" Requires="v">
                <p:oleObj spid="_x0000_s20546" name="公式" r:id="rId5" imgW="330120" imgH="482400" progId="">
                  <p:embed/>
                </p:oleObj>
              </mc:Choice>
              <mc:Fallback>
                <p:oleObj name="公式" r:id="rId5" imgW="330120" imgH="4824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1493838"/>
                        <a:ext cx="32543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7" name="Rectangle 7"/>
          <p:cNvSpPr>
            <a:spLocks noChangeArrowheads="1"/>
          </p:cNvSpPr>
          <p:nvPr/>
        </p:nvSpPr>
        <p:spPr bwMode="auto">
          <a:xfrm>
            <a:off x="2141538" y="1449388"/>
            <a:ext cx="1112837" cy="579437"/>
          </a:xfrm>
          <a:prstGeom prst="rect">
            <a:avLst/>
          </a:prstGeom>
          <a:noFill/>
          <a:ln w="9525">
            <a:noFill/>
            <a:miter lim="800000"/>
            <a:headEnd/>
            <a:tailEnd/>
          </a:ln>
          <a:effectLst/>
        </p:spPr>
        <p:txBody>
          <a:bodyPr wrap="none" anchor="ctr">
            <a:spAutoFit/>
          </a:bodyPr>
          <a:lstStyle/>
          <a:p>
            <a:r>
              <a:rPr lang="zh-CN" altLang="en-US" sz="3200" b="1"/>
              <a:t>像于</a:t>
            </a:r>
            <a:r>
              <a:rPr lang="zh-CN" altLang="en-US" sz="3200"/>
              <a:t> </a:t>
            </a:r>
          </a:p>
        </p:txBody>
      </p:sp>
      <p:sp>
        <p:nvSpPr>
          <p:cNvPr id="20488" name="Rectangle 8"/>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0489" name="Object 9"/>
          <p:cNvGraphicFramePr>
            <a:graphicFrameLocks noChangeAspect="1"/>
          </p:cNvGraphicFramePr>
          <p:nvPr/>
        </p:nvGraphicFramePr>
        <p:xfrm>
          <a:off x="3041650" y="1538288"/>
          <a:ext cx="563563" cy="487362"/>
        </p:xfrm>
        <a:graphic>
          <a:graphicData uri="http://schemas.openxmlformats.org/presentationml/2006/ole">
            <mc:AlternateContent xmlns:mc="http://schemas.openxmlformats.org/markup-compatibility/2006">
              <mc:Choice xmlns:v="urn:schemas-microsoft-com:vml" Requires="v">
                <p:oleObj spid="_x0000_s20547" name="公式" r:id="rId7" imgW="558720" imgH="482400" progId="">
                  <p:embed/>
                </p:oleObj>
              </mc:Choice>
              <mc:Fallback>
                <p:oleObj name="公式" r:id="rId7" imgW="558720" imgH="482400" progId="">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1650" y="1538288"/>
                        <a:ext cx="56356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0" name="Rectangle 10"/>
          <p:cNvSpPr>
            <a:spLocks noChangeArrowheads="1"/>
          </p:cNvSpPr>
          <p:nvPr/>
        </p:nvSpPr>
        <p:spPr bwMode="auto">
          <a:xfrm>
            <a:off x="3563938" y="1484313"/>
            <a:ext cx="3254375" cy="579437"/>
          </a:xfrm>
          <a:prstGeom prst="rect">
            <a:avLst/>
          </a:prstGeom>
          <a:noFill/>
          <a:ln w="9525">
            <a:noFill/>
            <a:miter lim="800000"/>
            <a:headEnd/>
            <a:tailEnd/>
          </a:ln>
          <a:effectLst/>
        </p:spPr>
        <p:txBody>
          <a:bodyPr wrap="none" anchor="ctr">
            <a:spAutoFit/>
          </a:bodyPr>
          <a:lstStyle/>
          <a:p>
            <a:r>
              <a:rPr lang="zh-CN" altLang="en-US" sz="3200" b="1"/>
              <a:t>形成“空气薄膜”</a:t>
            </a:r>
            <a:r>
              <a:rPr lang="en-US" altLang="zh-CN" sz="3200" b="1"/>
              <a:t>.</a:t>
            </a:r>
            <a:r>
              <a:rPr lang="en-US" altLang="zh-CN" sz="3200"/>
              <a:t> </a:t>
            </a:r>
          </a:p>
        </p:txBody>
      </p:sp>
      <p:sp>
        <p:nvSpPr>
          <p:cNvPr id="20491" name="Rectangle 11"/>
          <p:cNvSpPr>
            <a:spLocks noChangeArrowheads="1"/>
          </p:cNvSpPr>
          <p:nvPr/>
        </p:nvSpPr>
        <p:spPr bwMode="auto">
          <a:xfrm>
            <a:off x="6732588" y="1449388"/>
            <a:ext cx="704850" cy="579437"/>
          </a:xfrm>
          <a:prstGeom prst="rect">
            <a:avLst/>
          </a:prstGeom>
          <a:noFill/>
          <a:ln w="9525">
            <a:noFill/>
            <a:miter lim="800000"/>
            <a:headEnd/>
            <a:tailEnd/>
          </a:ln>
          <a:effectLst/>
        </p:spPr>
        <p:txBody>
          <a:bodyPr wrap="none" anchor="ctr">
            <a:spAutoFit/>
          </a:bodyPr>
          <a:lstStyle/>
          <a:p>
            <a:r>
              <a:rPr lang="zh-CN" altLang="en-US" sz="3200" b="1"/>
              <a:t>经</a:t>
            </a:r>
            <a:r>
              <a:rPr lang="zh-CN" altLang="en-US" sz="3200"/>
              <a:t> </a:t>
            </a:r>
          </a:p>
        </p:txBody>
      </p:sp>
      <p:sp>
        <p:nvSpPr>
          <p:cNvPr id="20492" name="Rectangle 12"/>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0493" name="Object 13"/>
          <p:cNvGraphicFramePr>
            <a:graphicFrameLocks noChangeAspect="1"/>
          </p:cNvGraphicFramePr>
          <p:nvPr/>
        </p:nvGraphicFramePr>
        <p:xfrm>
          <a:off x="7227888" y="1493838"/>
          <a:ext cx="401637" cy="487362"/>
        </p:xfrm>
        <a:graphic>
          <a:graphicData uri="http://schemas.openxmlformats.org/presentationml/2006/ole">
            <mc:AlternateContent xmlns:mc="http://schemas.openxmlformats.org/markup-compatibility/2006">
              <mc:Choice xmlns:v="urn:schemas-microsoft-com:vml" Requires="v">
                <p:oleObj spid="_x0000_s20548" name="公式" r:id="rId9" imgW="406080" imgH="482400" progId="">
                  <p:embed/>
                </p:oleObj>
              </mc:Choice>
              <mc:Fallback>
                <p:oleObj name="公式" r:id="rId9" imgW="406080" imgH="48240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7888" y="1493838"/>
                        <a:ext cx="40163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4" name="Rectangle 14"/>
          <p:cNvSpPr>
            <a:spLocks noChangeArrowheads="1"/>
          </p:cNvSpPr>
          <p:nvPr/>
        </p:nvSpPr>
        <p:spPr bwMode="auto">
          <a:xfrm>
            <a:off x="7586663" y="1460500"/>
            <a:ext cx="704850" cy="579438"/>
          </a:xfrm>
          <a:prstGeom prst="rect">
            <a:avLst/>
          </a:prstGeom>
          <a:noFill/>
          <a:ln w="9525">
            <a:noFill/>
            <a:miter lim="800000"/>
            <a:headEnd/>
            <a:tailEnd/>
          </a:ln>
          <a:effectLst/>
        </p:spPr>
        <p:txBody>
          <a:bodyPr anchor="ctr">
            <a:spAutoFit/>
          </a:bodyPr>
          <a:lstStyle/>
          <a:p>
            <a:r>
              <a:rPr lang="zh-CN" altLang="en-US" sz="3200" b="1"/>
              <a:t>反</a:t>
            </a:r>
            <a:r>
              <a:rPr lang="zh-CN" altLang="en-US" sz="3200"/>
              <a:t> </a:t>
            </a:r>
          </a:p>
        </p:txBody>
      </p:sp>
      <p:sp>
        <p:nvSpPr>
          <p:cNvPr id="20495" name="Rectangle 15"/>
          <p:cNvSpPr>
            <a:spLocks noChangeArrowheads="1"/>
          </p:cNvSpPr>
          <p:nvPr/>
        </p:nvSpPr>
        <p:spPr bwMode="auto">
          <a:xfrm>
            <a:off x="881063" y="2124075"/>
            <a:ext cx="2154237" cy="579438"/>
          </a:xfrm>
          <a:prstGeom prst="rect">
            <a:avLst/>
          </a:prstGeom>
          <a:noFill/>
          <a:ln w="9525">
            <a:noFill/>
            <a:miter lim="800000"/>
            <a:headEnd/>
            <a:tailEnd/>
          </a:ln>
          <a:effectLst/>
        </p:spPr>
        <p:txBody>
          <a:bodyPr wrap="none" anchor="ctr">
            <a:spAutoFit/>
          </a:bodyPr>
          <a:lstStyle/>
          <a:p>
            <a:r>
              <a:rPr lang="zh-CN" altLang="en-US" sz="3200" b="1"/>
              <a:t>射光</a:t>
            </a:r>
            <a:r>
              <a:rPr lang="en-US" altLang="zh-CN" sz="3200" b="1"/>
              <a:t>1</a:t>
            </a:r>
            <a:r>
              <a:rPr lang="zh-CN" altLang="en-US" sz="3200" b="1"/>
              <a:t>与经</a:t>
            </a:r>
            <a:r>
              <a:rPr lang="zh-CN" altLang="en-US" sz="3200"/>
              <a:t> </a:t>
            </a:r>
          </a:p>
        </p:txBody>
      </p:sp>
      <p:sp>
        <p:nvSpPr>
          <p:cNvPr id="20496" name="Rectangle 16"/>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0497" name="Object 17"/>
          <p:cNvGraphicFramePr>
            <a:graphicFrameLocks noChangeAspect="1"/>
          </p:cNvGraphicFramePr>
          <p:nvPr/>
        </p:nvGraphicFramePr>
        <p:xfrm>
          <a:off x="2862263" y="2168525"/>
          <a:ext cx="436562" cy="487363"/>
        </p:xfrm>
        <a:graphic>
          <a:graphicData uri="http://schemas.openxmlformats.org/presentationml/2006/ole">
            <mc:AlternateContent xmlns:mc="http://schemas.openxmlformats.org/markup-compatibility/2006">
              <mc:Choice xmlns:v="urn:schemas-microsoft-com:vml" Requires="v">
                <p:oleObj spid="_x0000_s20549" name="公式" r:id="rId11" imgW="431640" imgH="482400" progId="">
                  <p:embed/>
                </p:oleObj>
              </mc:Choice>
              <mc:Fallback>
                <p:oleObj name="公式" r:id="rId11" imgW="431640" imgH="482400" progId="">
                  <p:embed/>
                  <p:pic>
                    <p:nvPicPr>
                      <p:cNvPr id="0"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2263" y="2168525"/>
                        <a:ext cx="436562"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8" name="Rectangle 18"/>
          <p:cNvSpPr>
            <a:spLocks noChangeArrowheads="1"/>
          </p:cNvSpPr>
          <p:nvPr/>
        </p:nvSpPr>
        <p:spPr bwMode="auto">
          <a:xfrm>
            <a:off x="3086100" y="2124075"/>
            <a:ext cx="1928813" cy="579438"/>
          </a:xfrm>
          <a:prstGeom prst="rect">
            <a:avLst/>
          </a:prstGeom>
          <a:noFill/>
          <a:ln w="9525">
            <a:noFill/>
            <a:miter lim="800000"/>
            <a:headEnd/>
            <a:tailEnd/>
          </a:ln>
          <a:effectLst/>
        </p:spPr>
        <p:txBody>
          <a:bodyPr wrap="none" anchor="ctr">
            <a:spAutoFit/>
          </a:bodyPr>
          <a:lstStyle/>
          <a:p>
            <a:r>
              <a:rPr lang="zh-CN" altLang="en-US" sz="3200" b="1"/>
              <a:t>（等效于</a:t>
            </a:r>
            <a:r>
              <a:rPr lang="zh-CN" altLang="en-US" sz="3200"/>
              <a:t> </a:t>
            </a:r>
          </a:p>
        </p:txBody>
      </p:sp>
      <p:graphicFrame>
        <p:nvGraphicFramePr>
          <p:cNvPr id="20499" name="Object 19"/>
          <p:cNvGraphicFramePr>
            <a:graphicFrameLocks noChangeAspect="1"/>
          </p:cNvGraphicFramePr>
          <p:nvPr/>
        </p:nvGraphicFramePr>
        <p:xfrm>
          <a:off x="4841875" y="2168525"/>
          <a:ext cx="436563" cy="487363"/>
        </p:xfrm>
        <a:graphic>
          <a:graphicData uri="http://schemas.openxmlformats.org/presentationml/2006/ole">
            <mc:AlternateContent xmlns:mc="http://schemas.openxmlformats.org/markup-compatibility/2006">
              <mc:Choice xmlns:v="urn:schemas-microsoft-com:vml" Requires="v">
                <p:oleObj spid="_x0000_s20550" name="公式" r:id="rId13" imgW="431640" imgH="482400" progId="">
                  <p:embed/>
                </p:oleObj>
              </mc:Choice>
              <mc:Fallback>
                <p:oleObj name="公式" r:id="rId13" imgW="431640" imgH="482400"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1875" y="2168525"/>
                        <a:ext cx="4365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0" name="Rectangle 20"/>
          <p:cNvSpPr>
            <a:spLocks noChangeArrowheads="1"/>
          </p:cNvSpPr>
          <p:nvPr/>
        </p:nvSpPr>
        <p:spPr bwMode="auto">
          <a:xfrm>
            <a:off x="5246688" y="2124075"/>
            <a:ext cx="3151187" cy="579438"/>
          </a:xfrm>
          <a:prstGeom prst="rect">
            <a:avLst/>
          </a:prstGeom>
          <a:noFill/>
          <a:ln w="9525">
            <a:noFill/>
            <a:miter lim="800000"/>
            <a:headEnd/>
            <a:tailEnd/>
          </a:ln>
          <a:effectLst/>
        </p:spPr>
        <p:txBody>
          <a:bodyPr anchor="ctr">
            <a:spAutoFit/>
          </a:bodyPr>
          <a:lstStyle/>
          <a:p>
            <a:pPr algn="ctr"/>
            <a:r>
              <a:rPr lang="zh-CN" altLang="en-US" sz="3200" b="1"/>
              <a:t>）反射光</a:t>
            </a:r>
            <a:r>
              <a:rPr lang="en-US" altLang="zh-CN" sz="3200" b="1"/>
              <a:t>2</a:t>
            </a:r>
            <a:r>
              <a:rPr lang="zh-CN" altLang="en-US" sz="3200" b="1"/>
              <a:t>产生</a:t>
            </a:r>
          </a:p>
        </p:txBody>
      </p:sp>
      <p:sp>
        <p:nvSpPr>
          <p:cNvPr id="20501" name="Rectangle 21"/>
          <p:cNvSpPr>
            <a:spLocks noChangeArrowheads="1"/>
          </p:cNvSpPr>
          <p:nvPr/>
        </p:nvSpPr>
        <p:spPr bwMode="auto">
          <a:xfrm>
            <a:off x="836613" y="2843213"/>
            <a:ext cx="1928812" cy="579437"/>
          </a:xfrm>
          <a:prstGeom prst="rect">
            <a:avLst/>
          </a:prstGeom>
          <a:noFill/>
          <a:ln w="9525">
            <a:noFill/>
            <a:miter lim="800000"/>
            <a:headEnd/>
            <a:tailEnd/>
          </a:ln>
          <a:effectLst/>
        </p:spPr>
        <p:txBody>
          <a:bodyPr wrap="none">
            <a:spAutoFit/>
          </a:bodyPr>
          <a:lstStyle/>
          <a:p>
            <a:r>
              <a:rPr lang="zh-CN" altLang="en-US" sz="3200" b="1"/>
              <a:t>振幅干涉</a:t>
            </a:r>
            <a:r>
              <a:rPr lang="en-US" altLang="zh-CN" sz="3200" b="1"/>
              <a:t>.</a:t>
            </a:r>
          </a:p>
        </p:txBody>
      </p:sp>
      <p:sp>
        <p:nvSpPr>
          <p:cNvPr id="20502" name="Rectangle 22"/>
          <p:cNvSpPr>
            <a:spLocks noChangeArrowheads="1"/>
          </p:cNvSpPr>
          <p:nvPr/>
        </p:nvSpPr>
        <p:spPr bwMode="auto">
          <a:xfrm>
            <a:off x="881063" y="3563938"/>
            <a:ext cx="704850" cy="579437"/>
          </a:xfrm>
          <a:prstGeom prst="rect">
            <a:avLst/>
          </a:prstGeom>
          <a:noFill/>
          <a:ln w="9525">
            <a:noFill/>
            <a:miter lim="800000"/>
            <a:headEnd/>
            <a:tailEnd/>
          </a:ln>
          <a:effectLst/>
        </p:spPr>
        <p:txBody>
          <a:bodyPr wrap="none" anchor="ctr">
            <a:spAutoFit/>
          </a:bodyPr>
          <a:lstStyle/>
          <a:p>
            <a:r>
              <a:rPr lang="en-US" altLang="zh-CN" sz="3200" b="1"/>
              <a:t>①</a:t>
            </a:r>
            <a:r>
              <a:rPr lang="en-US" altLang="zh-CN" sz="3200"/>
              <a:t> </a:t>
            </a:r>
          </a:p>
        </p:txBody>
      </p:sp>
      <p:sp>
        <p:nvSpPr>
          <p:cNvPr id="20503" name="Rectangle 23"/>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0504" name="Object 24"/>
          <p:cNvGraphicFramePr>
            <a:graphicFrameLocks noChangeAspect="1"/>
          </p:cNvGraphicFramePr>
          <p:nvPr/>
        </p:nvGraphicFramePr>
        <p:xfrm>
          <a:off x="1511300" y="3608388"/>
          <a:ext cx="1482725" cy="487362"/>
        </p:xfrm>
        <a:graphic>
          <a:graphicData uri="http://schemas.openxmlformats.org/presentationml/2006/ole">
            <mc:AlternateContent xmlns:mc="http://schemas.openxmlformats.org/markup-compatibility/2006">
              <mc:Choice xmlns:v="urn:schemas-microsoft-com:vml" Requires="v">
                <p:oleObj spid="_x0000_s20551" name="公式" r:id="rId15" imgW="1485720" imgH="482400" progId="">
                  <p:embed/>
                </p:oleObj>
              </mc:Choice>
              <mc:Fallback>
                <p:oleObj name="公式" r:id="rId15" imgW="1485720" imgH="482400" progId="">
                  <p:embed/>
                  <p:pic>
                    <p:nvPicPr>
                      <p:cNvPr id="0" name="Picture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11300" y="3608388"/>
                        <a:ext cx="14827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5" name="Rectangle 25"/>
          <p:cNvSpPr>
            <a:spLocks noChangeArrowheads="1"/>
          </p:cNvSpPr>
          <p:nvPr/>
        </p:nvSpPr>
        <p:spPr bwMode="auto">
          <a:xfrm>
            <a:off x="1376363" y="5229225"/>
            <a:ext cx="1928812" cy="579438"/>
          </a:xfrm>
          <a:prstGeom prst="rect">
            <a:avLst/>
          </a:prstGeom>
          <a:noFill/>
          <a:ln w="9525">
            <a:noFill/>
            <a:miter lim="800000"/>
            <a:headEnd/>
            <a:tailEnd/>
          </a:ln>
          <a:effectLst/>
        </p:spPr>
        <p:txBody>
          <a:bodyPr wrap="none" anchor="ctr">
            <a:spAutoFit/>
          </a:bodyPr>
          <a:lstStyle/>
          <a:p>
            <a:r>
              <a:rPr lang="zh-CN" altLang="en-US" sz="3200" b="1"/>
              <a:t>等倾干涉</a:t>
            </a:r>
            <a:r>
              <a:rPr lang="en-US" altLang="zh-CN" sz="3200" b="1"/>
              <a:t>.</a:t>
            </a:r>
          </a:p>
        </p:txBody>
      </p:sp>
      <p:pic>
        <p:nvPicPr>
          <p:cNvPr id="20506" name="Picture 26" descr="3318"/>
          <p:cNvPicPr>
            <a:picLocks noChangeAspect="1" noChangeArrowheads="1"/>
          </p:cNvPicPr>
          <p:nvPr/>
        </p:nvPicPr>
        <p:blipFill>
          <a:blip r:embed="rId17" cstate="print"/>
          <a:srcRect/>
          <a:stretch>
            <a:fillRect/>
          </a:stretch>
        </p:blipFill>
        <p:spPr bwMode="auto">
          <a:xfrm>
            <a:off x="4140200" y="2889250"/>
            <a:ext cx="4211638" cy="3470275"/>
          </a:xfrm>
          <a:prstGeom prst="rect">
            <a:avLst/>
          </a:prstGeom>
          <a:noFill/>
          <a:ln w="9525">
            <a:noFill/>
            <a:miter lim="800000"/>
            <a:headEnd/>
            <a:tailEnd/>
          </a:ln>
        </p:spPr>
      </p:pic>
      <p:graphicFrame>
        <p:nvGraphicFramePr>
          <p:cNvPr id="20507" name="Object 27"/>
          <p:cNvGraphicFramePr>
            <a:graphicFrameLocks noChangeAspect="1"/>
          </p:cNvGraphicFramePr>
          <p:nvPr/>
        </p:nvGraphicFramePr>
        <p:xfrm>
          <a:off x="971550" y="4419600"/>
          <a:ext cx="2006600" cy="482600"/>
        </p:xfrm>
        <a:graphic>
          <a:graphicData uri="http://schemas.openxmlformats.org/presentationml/2006/ole">
            <mc:AlternateContent xmlns:mc="http://schemas.openxmlformats.org/markup-compatibility/2006">
              <mc:Choice xmlns:v="urn:schemas-microsoft-com:vml" Requires="v">
                <p:oleObj spid="_x0000_s20552" name="公式" r:id="rId18" imgW="2006280" imgH="482400" progId="">
                  <p:embed/>
                </p:oleObj>
              </mc:Choice>
              <mc:Fallback>
                <p:oleObj name="公式" r:id="rId18" imgW="2006280" imgH="482400" progId="">
                  <p:embed/>
                  <p:pic>
                    <p:nvPicPr>
                      <p:cNvPr id="0" name="Picture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1550" y="4419600"/>
                        <a:ext cx="20066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08" name="Object 28"/>
          <p:cNvGraphicFramePr>
            <a:graphicFrameLocks noChangeAspect="1"/>
          </p:cNvGraphicFramePr>
          <p:nvPr/>
        </p:nvGraphicFramePr>
        <p:xfrm>
          <a:off x="971550" y="5364163"/>
          <a:ext cx="419100" cy="254000"/>
        </p:xfrm>
        <a:graphic>
          <a:graphicData uri="http://schemas.openxmlformats.org/presentationml/2006/ole">
            <mc:AlternateContent xmlns:mc="http://schemas.openxmlformats.org/markup-compatibility/2006">
              <mc:Choice xmlns:v="urn:schemas-microsoft-com:vml" Requires="v">
                <p:oleObj spid="_x0000_s20553" name="公式" r:id="rId20" imgW="419040" imgH="253800" progId="">
                  <p:embed/>
                </p:oleObj>
              </mc:Choice>
              <mc:Fallback>
                <p:oleObj name="公式" r:id="rId20" imgW="419040" imgH="253800" progId="">
                  <p:embed/>
                  <p:pic>
                    <p:nvPicPr>
                      <p:cNvPr id="0" name="Picture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50" y="5364163"/>
                        <a:ext cx="4191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4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4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49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4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4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50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50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50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5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50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5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50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5" grpId="0"/>
      <p:bldP spid="20490" grpId="0"/>
      <p:bldP spid="20491" grpId="0"/>
      <p:bldP spid="20494" grpId="0"/>
      <p:bldP spid="20495" grpId="0"/>
      <p:bldP spid="20498" grpId="0"/>
      <p:bldP spid="20500" grpId="0"/>
      <p:bldP spid="20501" grpId="0"/>
      <p:bldP spid="20502" grpId="0"/>
      <p:bldP spid="2050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971550" y="593725"/>
            <a:ext cx="2386013" cy="579438"/>
          </a:xfrm>
          <a:prstGeom prst="rect">
            <a:avLst/>
          </a:prstGeom>
          <a:noFill/>
          <a:ln w="9525">
            <a:noFill/>
            <a:miter lim="800000"/>
            <a:headEnd/>
            <a:tailEnd/>
          </a:ln>
          <a:effectLst/>
        </p:spPr>
        <p:txBody>
          <a:bodyPr anchor="ctr">
            <a:spAutoFit/>
          </a:bodyPr>
          <a:lstStyle/>
          <a:p>
            <a:r>
              <a:rPr lang="en-US" altLang="zh-CN" b="1"/>
              <a:t>●</a:t>
            </a:r>
            <a:r>
              <a:rPr lang="zh-CN" altLang="en-US" sz="3200" b="1"/>
              <a:t>条纹位置</a:t>
            </a:r>
          </a:p>
        </p:txBody>
      </p:sp>
      <p:graphicFrame>
        <p:nvGraphicFramePr>
          <p:cNvPr id="21507" name="Object 3"/>
          <p:cNvGraphicFramePr>
            <a:graphicFrameLocks noChangeAspect="1"/>
          </p:cNvGraphicFramePr>
          <p:nvPr/>
        </p:nvGraphicFramePr>
        <p:xfrm>
          <a:off x="1062038" y="1449388"/>
          <a:ext cx="4121150" cy="487362"/>
        </p:xfrm>
        <a:graphic>
          <a:graphicData uri="http://schemas.openxmlformats.org/presentationml/2006/ole">
            <mc:AlternateContent xmlns:mc="http://schemas.openxmlformats.org/markup-compatibility/2006">
              <mc:Choice xmlns:v="urn:schemas-microsoft-com:vml" Requires="v">
                <p:oleObj spid="_x0000_s21546" name="公式" r:id="rId3" imgW="4127400" imgH="482400" progId="">
                  <p:embed/>
                </p:oleObj>
              </mc:Choice>
              <mc:Fallback>
                <p:oleObj name="公式" r:id="rId3" imgW="4127400" imgH="4824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38" y="1449388"/>
                        <a:ext cx="412115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8" name="Rectangle 4"/>
          <p:cNvSpPr>
            <a:spLocks noChangeArrowheads="1"/>
          </p:cNvSpPr>
          <p:nvPr/>
        </p:nvSpPr>
        <p:spPr bwMode="auto">
          <a:xfrm>
            <a:off x="5202238" y="1356232"/>
            <a:ext cx="3182281" cy="584775"/>
          </a:xfrm>
          <a:prstGeom prst="rect">
            <a:avLst/>
          </a:prstGeom>
          <a:noFill/>
          <a:ln w="9525">
            <a:noFill/>
            <a:miter lim="800000"/>
            <a:headEnd/>
            <a:tailEnd/>
          </a:ln>
          <a:effectLst/>
        </p:spPr>
        <p:txBody>
          <a:bodyPr wrap="none" anchor="ctr">
            <a:spAutoFit/>
          </a:bodyPr>
          <a:lstStyle/>
          <a:p>
            <a:r>
              <a:rPr lang="zh-CN" altLang="en-US" sz="3200" b="1" dirty="0" smtClean="0"/>
              <a:t>两镜面半</a:t>
            </a:r>
            <a:r>
              <a:rPr lang="zh-CN" altLang="en-US" sz="3200" b="1" dirty="0"/>
              <a:t>波损失</a:t>
            </a:r>
            <a:r>
              <a:rPr lang="en-US" altLang="zh-CN" sz="3200" b="1" dirty="0"/>
              <a:t>.</a:t>
            </a:r>
          </a:p>
        </p:txBody>
      </p:sp>
      <p:sp>
        <p:nvSpPr>
          <p:cNvPr id="21509" name="Rectangle 5"/>
          <p:cNvSpPr>
            <a:spLocks noChangeArrowheads="1"/>
          </p:cNvSpPr>
          <p:nvPr/>
        </p:nvSpPr>
        <p:spPr bwMode="auto">
          <a:xfrm>
            <a:off x="971550" y="2124075"/>
            <a:ext cx="1112838" cy="579438"/>
          </a:xfrm>
          <a:prstGeom prst="rect">
            <a:avLst/>
          </a:prstGeom>
          <a:noFill/>
          <a:ln w="9525">
            <a:noFill/>
            <a:miter lim="800000"/>
            <a:headEnd/>
            <a:tailEnd/>
          </a:ln>
          <a:effectLst/>
        </p:spPr>
        <p:txBody>
          <a:bodyPr wrap="none" anchor="ctr">
            <a:spAutoFit/>
          </a:bodyPr>
          <a:lstStyle/>
          <a:p>
            <a:r>
              <a:rPr lang="zh-CN" altLang="en-US" sz="3200" b="1"/>
              <a:t>中心</a:t>
            </a:r>
            <a:r>
              <a:rPr lang="zh-CN" altLang="en-US" sz="3200"/>
              <a:t> </a:t>
            </a:r>
          </a:p>
        </p:txBody>
      </p:sp>
      <p:sp>
        <p:nvSpPr>
          <p:cNvPr id="21510" name="Rectangle 6"/>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1511" name="Object 7"/>
          <p:cNvGraphicFramePr>
            <a:graphicFrameLocks noChangeAspect="1"/>
          </p:cNvGraphicFramePr>
          <p:nvPr/>
        </p:nvGraphicFramePr>
        <p:xfrm>
          <a:off x="2276475" y="2214563"/>
          <a:ext cx="4425950" cy="487362"/>
        </p:xfrm>
        <a:graphic>
          <a:graphicData uri="http://schemas.openxmlformats.org/presentationml/2006/ole">
            <mc:AlternateContent xmlns:mc="http://schemas.openxmlformats.org/markup-compatibility/2006">
              <mc:Choice xmlns:v="urn:schemas-microsoft-com:vml" Requires="v">
                <p:oleObj spid="_x0000_s21547" name="公式" r:id="rId5" imgW="4419360" imgH="482400" progId="">
                  <p:embed/>
                </p:oleObj>
              </mc:Choice>
              <mc:Fallback>
                <p:oleObj name="公式" r:id="rId5" imgW="4419360" imgH="4824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6475" y="2214563"/>
                        <a:ext cx="442595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2" name="Rectangle 8"/>
          <p:cNvSpPr>
            <a:spLocks noChangeArrowheads="1"/>
          </p:cNvSpPr>
          <p:nvPr/>
        </p:nvSpPr>
        <p:spPr bwMode="auto">
          <a:xfrm>
            <a:off x="927100" y="2889250"/>
            <a:ext cx="1112838" cy="579438"/>
          </a:xfrm>
          <a:prstGeom prst="rect">
            <a:avLst/>
          </a:prstGeom>
          <a:noFill/>
          <a:ln w="9525">
            <a:noFill/>
            <a:miter lim="800000"/>
            <a:headEnd/>
            <a:tailEnd/>
          </a:ln>
          <a:effectLst/>
        </p:spPr>
        <p:txBody>
          <a:bodyPr wrap="none" anchor="ctr">
            <a:spAutoFit/>
          </a:bodyPr>
          <a:lstStyle/>
          <a:p>
            <a:r>
              <a:rPr lang="zh-CN" altLang="en-US" sz="3200" b="1"/>
              <a:t>亮点</a:t>
            </a:r>
            <a:r>
              <a:rPr lang="zh-CN" altLang="en-US" sz="3200"/>
              <a:t> </a:t>
            </a:r>
          </a:p>
        </p:txBody>
      </p:sp>
      <p:sp>
        <p:nvSpPr>
          <p:cNvPr id="21513" name="Rectangle 9"/>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1514" name="Object 10"/>
          <p:cNvGraphicFramePr>
            <a:graphicFrameLocks noChangeAspect="1"/>
          </p:cNvGraphicFramePr>
          <p:nvPr/>
        </p:nvGraphicFramePr>
        <p:xfrm>
          <a:off x="1962150" y="2979738"/>
          <a:ext cx="1968500" cy="487362"/>
        </p:xfrm>
        <a:graphic>
          <a:graphicData uri="http://schemas.openxmlformats.org/presentationml/2006/ole">
            <mc:AlternateContent xmlns:mc="http://schemas.openxmlformats.org/markup-compatibility/2006">
              <mc:Choice xmlns:v="urn:schemas-microsoft-com:vml" Requires="v">
                <p:oleObj spid="_x0000_s21548" name="公式" r:id="rId7" imgW="1968480" imgH="482400" progId="">
                  <p:embed/>
                </p:oleObj>
              </mc:Choice>
              <mc:Fallback>
                <p:oleObj name="公式" r:id="rId7" imgW="1968480" imgH="482400" progI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2150" y="2979738"/>
                        <a:ext cx="196850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5" name="Rectangle 11"/>
          <p:cNvSpPr>
            <a:spLocks noChangeArrowheads="1"/>
          </p:cNvSpPr>
          <p:nvPr/>
        </p:nvSpPr>
        <p:spPr bwMode="auto">
          <a:xfrm>
            <a:off x="971550" y="3608388"/>
            <a:ext cx="1112838" cy="579437"/>
          </a:xfrm>
          <a:prstGeom prst="rect">
            <a:avLst/>
          </a:prstGeom>
          <a:noFill/>
          <a:ln w="9525">
            <a:noFill/>
            <a:miter lim="800000"/>
            <a:headEnd/>
            <a:tailEnd/>
          </a:ln>
          <a:effectLst/>
        </p:spPr>
        <p:txBody>
          <a:bodyPr wrap="none" anchor="ctr">
            <a:spAutoFit/>
          </a:bodyPr>
          <a:lstStyle/>
          <a:p>
            <a:r>
              <a:rPr lang="zh-CN" altLang="en-US" sz="3200" b="1"/>
              <a:t>暗点</a:t>
            </a:r>
            <a:r>
              <a:rPr lang="zh-CN" altLang="en-US" sz="3200"/>
              <a:t> </a:t>
            </a:r>
          </a:p>
        </p:txBody>
      </p:sp>
      <p:graphicFrame>
        <p:nvGraphicFramePr>
          <p:cNvPr id="21516" name="Object 12"/>
          <p:cNvGraphicFramePr>
            <a:graphicFrameLocks noChangeAspect="1"/>
          </p:cNvGraphicFramePr>
          <p:nvPr/>
        </p:nvGraphicFramePr>
        <p:xfrm>
          <a:off x="2006600" y="3654425"/>
          <a:ext cx="3244850" cy="485775"/>
        </p:xfrm>
        <a:graphic>
          <a:graphicData uri="http://schemas.openxmlformats.org/presentationml/2006/ole">
            <mc:AlternateContent xmlns:mc="http://schemas.openxmlformats.org/markup-compatibility/2006">
              <mc:Choice xmlns:v="urn:schemas-microsoft-com:vml" Requires="v">
                <p:oleObj spid="_x0000_s21549" name="公式" r:id="rId9" imgW="3238200" imgH="482400" progId="">
                  <p:embed/>
                </p:oleObj>
              </mc:Choice>
              <mc:Fallback>
                <p:oleObj name="公式" r:id="rId9" imgW="3238200" imgH="482400" progId="">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6600" y="3654425"/>
                        <a:ext cx="32448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7" name="Rectangle 13"/>
          <p:cNvSpPr>
            <a:spLocks noChangeArrowheads="1"/>
          </p:cNvSpPr>
          <p:nvPr/>
        </p:nvSpPr>
        <p:spPr bwMode="auto">
          <a:xfrm>
            <a:off x="927100" y="4329113"/>
            <a:ext cx="2336800" cy="579437"/>
          </a:xfrm>
          <a:prstGeom prst="rect">
            <a:avLst/>
          </a:prstGeom>
          <a:noFill/>
          <a:ln w="9525">
            <a:noFill/>
            <a:miter lim="800000"/>
            <a:headEnd/>
            <a:tailEnd/>
          </a:ln>
          <a:effectLst/>
        </p:spPr>
        <p:txBody>
          <a:bodyPr wrap="none" anchor="ctr">
            <a:spAutoFit/>
          </a:bodyPr>
          <a:lstStyle/>
          <a:p>
            <a:r>
              <a:rPr lang="zh-CN" altLang="en-US" sz="3200" b="1"/>
              <a:t>任一级亮环</a:t>
            </a:r>
            <a:r>
              <a:rPr lang="zh-CN" altLang="en-US" sz="3200"/>
              <a:t> </a:t>
            </a:r>
          </a:p>
        </p:txBody>
      </p:sp>
      <p:graphicFrame>
        <p:nvGraphicFramePr>
          <p:cNvPr id="21518" name="Object 14"/>
          <p:cNvGraphicFramePr>
            <a:graphicFrameLocks noChangeAspect="1"/>
          </p:cNvGraphicFramePr>
          <p:nvPr/>
        </p:nvGraphicFramePr>
        <p:xfrm>
          <a:off x="3311525" y="4373563"/>
          <a:ext cx="2686050" cy="487362"/>
        </p:xfrm>
        <a:graphic>
          <a:graphicData uri="http://schemas.openxmlformats.org/presentationml/2006/ole">
            <mc:AlternateContent xmlns:mc="http://schemas.openxmlformats.org/markup-compatibility/2006">
              <mc:Choice xmlns:v="urn:schemas-microsoft-com:vml" Requires="v">
                <p:oleObj spid="_x0000_s21550" name="公式" r:id="rId11" imgW="2692080" imgH="482400" progId="">
                  <p:embed/>
                </p:oleObj>
              </mc:Choice>
              <mc:Fallback>
                <p:oleObj name="公式" r:id="rId11" imgW="2692080" imgH="482400" progId="">
                  <p:embed/>
                  <p:pic>
                    <p:nvPicPr>
                      <p:cNvPr id="0"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1525" y="4373563"/>
                        <a:ext cx="268605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9" name="Rectangle 15"/>
          <p:cNvSpPr>
            <a:spLocks noChangeArrowheads="1"/>
          </p:cNvSpPr>
          <p:nvPr/>
        </p:nvSpPr>
        <p:spPr bwMode="auto">
          <a:xfrm>
            <a:off x="927100" y="5003800"/>
            <a:ext cx="2159000" cy="579438"/>
          </a:xfrm>
          <a:prstGeom prst="rect">
            <a:avLst/>
          </a:prstGeom>
          <a:noFill/>
          <a:ln w="9525">
            <a:noFill/>
            <a:miter lim="800000"/>
            <a:headEnd/>
            <a:tailEnd/>
          </a:ln>
          <a:effectLst/>
        </p:spPr>
        <p:txBody>
          <a:bodyPr wrap="none" anchor="ctr">
            <a:spAutoFit/>
          </a:bodyPr>
          <a:lstStyle/>
          <a:p>
            <a:r>
              <a:rPr lang="en-US" altLang="zh-CN" b="1"/>
              <a:t>●</a:t>
            </a:r>
            <a:r>
              <a:rPr lang="zh-CN" altLang="en-US" sz="3200" b="1"/>
              <a:t>条纹变化</a:t>
            </a:r>
            <a:r>
              <a:rPr lang="zh-CN" altLang="en-US" sz="3200"/>
              <a:t> </a:t>
            </a:r>
          </a:p>
        </p:txBody>
      </p:sp>
      <p:sp>
        <p:nvSpPr>
          <p:cNvPr id="21520" name="Rectangle 16"/>
          <p:cNvSpPr>
            <a:spLocks noChangeArrowheads="1"/>
          </p:cNvSpPr>
          <p:nvPr/>
        </p:nvSpPr>
        <p:spPr bwMode="auto">
          <a:xfrm>
            <a:off x="927100" y="5724525"/>
            <a:ext cx="3695700" cy="579438"/>
          </a:xfrm>
          <a:prstGeom prst="rect">
            <a:avLst/>
          </a:prstGeom>
          <a:noFill/>
          <a:ln w="9525">
            <a:noFill/>
            <a:miter lim="800000"/>
            <a:headEnd/>
            <a:tailEnd/>
          </a:ln>
          <a:effectLst/>
        </p:spPr>
        <p:txBody>
          <a:bodyPr wrap="none" anchor="ctr">
            <a:spAutoFit/>
          </a:bodyPr>
          <a:lstStyle/>
          <a:p>
            <a:r>
              <a:rPr lang="zh-CN" altLang="en-US" sz="3200" b="1"/>
              <a:t>随着</a:t>
            </a:r>
            <a:r>
              <a:rPr lang="en-US" altLang="zh-CN" sz="3200" b="1"/>
              <a:t>t</a:t>
            </a:r>
            <a:r>
              <a:rPr lang="zh-CN" altLang="en-US" sz="3200" b="1"/>
              <a:t>增加，中心级</a:t>
            </a:r>
            <a:r>
              <a:rPr lang="zh-CN" altLang="en-US" sz="3200"/>
              <a:t> </a:t>
            </a:r>
          </a:p>
        </p:txBody>
      </p:sp>
      <p:graphicFrame>
        <p:nvGraphicFramePr>
          <p:cNvPr id="21521" name="Object 17"/>
          <p:cNvGraphicFramePr>
            <a:graphicFrameLocks noChangeAspect="1"/>
          </p:cNvGraphicFramePr>
          <p:nvPr/>
        </p:nvGraphicFramePr>
        <p:xfrm>
          <a:off x="4572000" y="5724525"/>
          <a:ext cx="673100" cy="487363"/>
        </p:xfrm>
        <a:graphic>
          <a:graphicData uri="http://schemas.openxmlformats.org/presentationml/2006/ole">
            <mc:AlternateContent xmlns:mc="http://schemas.openxmlformats.org/markup-compatibility/2006">
              <mc:Choice xmlns:v="urn:schemas-microsoft-com:vml" Requires="v">
                <p:oleObj spid="_x0000_s21551" name="公式" r:id="rId13" imgW="672840" imgH="482400" progId="">
                  <p:embed/>
                </p:oleObj>
              </mc:Choice>
              <mc:Fallback>
                <p:oleObj name="公式" r:id="rId13" imgW="672840" imgH="482400" progId="">
                  <p:embed/>
                  <p:pic>
                    <p:nvPicPr>
                      <p:cNvPr id="0"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5724525"/>
                        <a:ext cx="6731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22" name="Rectangle 18"/>
          <p:cNvSpPr>
            <a:spLocks noChangeArrowheads="1"/>
          </p:cNvSpPr>
          <p:nvPr/>
        </p:nvSpPr>
        <p:spPr bwMode="auto">
          <a:xfrm>
            <a:off x="5246688" y="5724525"/>
            <a:ext cx="3240087" cy="579438"/>
          </a:xfrm>
          <a:prstGeom prst="rect">
            <a:avLst/>
          </a:prstGeom>
          <a:noFill/>
          <a:ln w="9525">
            <a:noFill/>
            <a:miter lim="800000"/>
            <a:headEnd/>
            <a:tailEnd/>
          </a:ln>
          <a:effectLst/>
        </p:spPr>
        <p:txBody>
          <a:bodyPr anchor="ctr">
            <a:spAutoFit/>
          </a:bodyPr>
          <a:lstStyle/>
          <a:p>
            <a:r>
              <a:rPr lang="zh-CN" altLang="en-US" sz="3200" b="1"/>
              <a:t>增加，干涉环不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5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5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5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5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5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5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5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8" grpId="0"/>
      <p:bldP spid="21509" grpId="0"/>
      <p:bldP spid="21512" grpId="0"/>
      <p:bldP spid="21515" grpId="0"/>
      <p:bldP spid="21517" grpId="0"/>
      <p:bldP spid="21519" grpId="0"/>
      <p:bldP spid="21520" grpId="0"/>
      <p:bldP spid="215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927100" y="684213"/>
            <a:ext cx="1287463" cy="579437"/>
          </a:xfrm>
          <a:prstGeom prst="rect">
            <a:avLst/>
          </a:prstGeom>
          <a:noFill/>
          <a:ln w="9525">
            <a:noFill/>
            <a:miter lim="800000"/>
            <a:headEnd/>
            <a:tailEnd/>
          </a:ln>
          <a:effectLst/>
        </p:spPr>
        <p:txBody>
          <a:bodyPr wrap="none" anchor="ctr">
            <a:spAutoFit/>
          </a:bodyPr>
          <a:lstStyle/>
          <a:p>
            <a:r>
              <a:rPr lang="zh-CN" altLang="zh-CN" sz="1400" b="1"/>
              <a:t>●</a:t>
            </a:r>
            <a:r>
              <a:rPr lang="zh-CN" altLang="en-US" sz="3200" b="1"/>
              <a:t>亮环</a:t>
            </a:r>
            <a:r>
              <a:rPr lang="zh-CN" altLang="en-US" sz="3200"/>
              <a:t> </a:t>
            </a:r>
          </a:p>
        </p:txBody>
      </p:sp>
      <p:graphicFrame>
        <p:nvGraphicFramePr>
          <p:cNvPr id="4099" name="Object 3"/>
          <p:cNvGraphicFramePr>
            <a:graphicFrameLocks noChangeAspect="1"/>
          </p:cNvGraphicFramePr>
          <p:nvPr/>
        </p:nvGraphicFramePr>
        <p:xfrm>
          <a:off x="2195513" y="549275"/>
          <a:ext cx="5962650" cy="914400"/>
        </p:xfrm>
        <a:graphic>
          <a:graphicData uri="http://schemas.openxmlformats.org/presentationml/2006/ole">
            <mc:AlternateContent xmlns:mc="http://schemas.openxmlformats.org/markup-compatibility/2006">
              <mc:Choice xmlns:v="urn:schemas-microsoft-com:vml" Requires="v">
                <p:oleObj spid="_x0000_s4135" name="公式" r:id="rId3" imgW="5968800" imgH="914400" progId="">
                  <p:embed/>
                </p:oleObj>
              </mc:Choice>
              <mc:Fallback>
                <p:oleObj name="公式" r:id="rId3" imgW="5968800" imgH="9144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549275"/>
                        <a:ext cx="59626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Rectangle 4"/>
          <p:cNvSpPr>
            <a:spLocks noChangeArrowheads="1"/>
          </p:cNvSpPr>
          <p:nvPr/>
        </p:nvSpPr>
        <p:spPr bwMode="auto">
          <a:xfrm>
            <a:off x="900113" y="1628775"/>
            <a:ext cx="1287462" cy="579438"/>
          </a:xfrm>
          <a:prstGeom prst="rect">
            <a:avLst/>
          </a:prstGeom>
          <a:noFill/>
          <a:ln w="9525">
            <a:noFill/>
            <a:miter lim="800000"/>
            <a:headEnd/>
            <a:tailEnd/>
          </a:ln>
          <a:effectLst/>
        </p:spPr>
        <p:txBody>
          <a:bodyPr wrap="none" anchor="ctr">
            <a:spAutoFit/>
          </a:bodyPr>
          <a:lstStyle/>
          <a:p>
            <a:r>
              <a:rPr lang="zh-CN" altLang="zh-CN" sz="1400" b="1"/>
              <a:t>●</a:t>
            </a:r>
            <a:r>
              <a:rPr lang="zh-CN" altLang="en-US" sz="3200" b="1"/>
              <a:t>暗环</a:t>
            </a:r>
            <a:r>
              <a:rPr lang="zh-CN" altLang="en-US" sz="3200"/>
              <a:t> </a:t>
            </a:r>
          </a:p>
        </p:txBody>
      </p:sp>
      <p:graphicFrame>
        <p:nvGraphicFramePr>
          <p:cNvPr id="4101" name="Object 5"/>
          <p:cNvGraphicFramePr>
            <a:graphicFrameLocks noChangeAspect="1"/>
          </p:cNvGraphicFramePr>
          <p:nvPr/>
        </p:nvGraphicFramePr>
        <p:xfrm>
          <a:off x="2124075" y="1484313"/>
          <a:ext cx="6048375" cy="1020762"/>
        </p:xfrm>
        <a:graphic>
          <a:graphicData uri="http://schemas.openxmlformats.org/presentationml/2006/ole">
            <mc:AlternateContent xmlns:mc="http://schemas.openxmlformats.org/markup-compatibility/2006">
              <mc:Choice xmlns:v="urn:schemas-microsoft-com:vml" Requires="v">
                <p:oleObj spid="_x0000_s4136" name="公式" r:id="rId5" imgW="7149960" imgH="1015920" progId="">
                  <p:embed/>
                </p:oleObj>
              </mc:Choice>
              <mc:Fallback>
                <p:oleObj name="公式" r:id="rId5" imgW="7149960" imgH="101592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484313"/>
                        <a:ext cx="6048375" cy="1020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Rectangle 6"/>
          <p:cNvSpPr>
            <a:spLocks noChangeArrowheads="1"/>
          </p:cNvSpPr>
          <p:nvPr/>
        </p:nvSpPr>
        <p:spPr bwMode="auto">
          <a:xfrm>
            <a:off x="881590" y="2483895"/>
            <a:ext cx="1287462" cy="579438"/>
          </a:xfrm>
          <a:prstGeom prst="rect">
            <a:avLst/>
          </a:prstGeom>
          <a:noFill/>
          <a:ln w="9525">
            <a:noFill/>
            <a:miter lim="800000"/>
            <a:headEnd/>
            <a:tailEnd/>
          </a:ln>
          <a:effectLst/>
        </p:spPr>
        <p:txBody>
          <a:bodyPr wrap="none" anchor="ctr">
            <a:spAutoFit/>
          </a:bodyPr>
          <a:lstStyle/>
          <a:p>
            <a:r>
              <a:rPr lang="zh-CN" altLang="zh-CN" sz="1400" b="1" dirty="0"/>
              <a:t>●</a:t>
            </a:r>
            <a:r>
              <a:rPr lang="zh-CN" altLang="en-US" sz="3200" b="1" dirty="0"/>
              <a:t>中心</a:t>
            </a:r>
            <a:r>
              <a:rPr lang="zh-CN" altLang="en-US" sz="3200" dirty="0"/>
              <a:t> </a:t>
            </a:r>
          </a:p>
        </p:txBody>
      </p:sp>
      <p:graphicFrame>
        <p:nvGraphicFramePr>
          <p:cNvPr id="4103" name="Object 7"/>
          <p:cNvGraphicFramePr>
            <a:graphicFrameLocks noChangeAspect="1"/>
          </p:cNvGraphicFramePr>
          <p:nvPr/>
        </p:nvGraphicFramePr>
        <p:xfrm>
          <a:off x="2096725" y="2573905"/>
          <a:ext cx="1314450" cy="482600"/>
        </p:xfrm>
        <a:graphic>
          <a:graphicData uri="http://schemas.openxmlformats.org/presentationml/2006/ole">
            <mc:AlternateContent xmlns:mc="http://schemas.openxmlformats.org/markup-compatibility/2006">
              <mc:Choice xmlns:v="urn:schemas-microsoft-com:vml" Requires="v">
                <p:oleObj spid="_x0000_s4137" name="公式" r:id="rId7" imgW="1307880" imgH="482400" progId="">
                  <p:embed/>
                </p:oleObj>
              </mc:Choice>
              <mc:Fallback>
                <p:oleObj name="公式" r:id="rId7" imgW="1307880" imgH="4824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6725" y="2573905"/>
                        <a:ext cx="13144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Rectangle 8"/>
          <p:cNvSpPr>
            <a:spLocks noChangeArrowheads="1"/>
          </p:cNvSpPr>
          <p:nvPr/>
        </p:nvSpPr>
        <p:spPr bwMode="auto">
          <a:xfrm>
            <a:off x="900113" y="3284538"/>
            <a:ext cx="1109662" cy="579437"/>
          </a:xfrm>
          <a:prstGeom prst="rect">
            <a:avLst/>
          </a:prstGeom>
          <a:noFill/>
          <a:ln w="9525">
            <a:noFill/>
            <a:miter lim="800000"/>
            <a:headEnd/>
            <a:tailEnd/>
          </a:ln>
          <a:effectLst/>
        </p:spPr>
        <p:txBody>
          <a:bodyPr wrap="none" anchor="ctr">
            <a:spAutoFit/>
          </a:bodyPr>
          <a:lstStyle/>
          <a:p>
            <a:r>
              <a:rPr lang="zh-CN" altLang="en-US" sz="3200" b="1"/>
              <a:t>亮点</a:t>
            </a:r>
            <a:r>
              <a:rPr lang="zh-CN" altLang="en-US" sz="3200"/>
              <a:t> </a:t>
            </a:r>
          </a:p>
        </p:txBody>
      </p:sp>
      <p:graphicFrame>
        <p:nvGraphicFramePr>
          <p:cNvPr id="4105" name="Object 9"/>
          <p:cNvGraphicFramePr>
            <a:graphicFrameLocks noChangeAspect="1"/>
          </p:cNvGraphicFramePr>
          <p:nvPr/>
        </p:nvGraphicFramePr>
        <p:xfrm>
          <a:off x="1979613" y="3141663"/>
          <a:ext cx="5118100" cy="914400"/>
        </p:xfrm>
        <a:graphic>
          <a:graphicData uri="http://schemas.openxmlformats.org/presentationml/2006/ole">
            <mc:AlternateContent xmlns:mc="http://schemas.openxmlformats.org/markup-compatibility/2006">
              <mc:Choice xmlns:v="urn:schemas-microsoft-com:vml" Requires="v">
                <p:oleObj spid="_x0000_s4138" name="公式" r:id="rId9" imgW="5117760" imgH="914400" progId="">
                  <p:embed/>
                </p:oleObj>
              </mc:Choice>
              <mc:Fallback>
                <p:oleObj name="公式" r:id="rId9" imgW="5117760" imgH="9144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3141663"/>
                        <a:ext cx="51181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 name="Rectangle 10"/>
          <p:cNvSpPr>
            <a:spLocks noChangeArrowheads="1"/>
          </p:cNvSpPr>
          <p:nvPr/>
        </p:nvSpPr>
        <p:spPr bwMode="auto">
          <a:xfrm>
            <a:off x="900113" y="4149725"/>
            <a:ext cx="1928812" cy="579438"/>
          </a:xfrm>
          <a:prstGeom prst="rect">
            <a:avLst/>
          </a:prstGeom>
          <a:noFill/>
          <a:ln w="9525">
            <a:noFill/>
            <a:miter lim="800000"/>
            <a:headEnd/>
            <a:tailEnd/>
          </a:ln>
          <a:effectLst/>
        </p:spPr>
        <p:txBody>
          <a:bodyPr anchor="ctr">
            <a:spAutoFit/>
          </a:bodyPr>
          <a:lstStyle/>
          <a:p>
            <a:r>
              <a:rPr lang="zh-CN" altLang="en-US" sz="3200" b="1"/>
              <a:t>其它亮环</a:t>
            </a:r>
            <a:r>
              <a:rPr lang="zh-CN" altLang="en-US" sz="3200"/>
              <a:t> </a:t>
            </a:r>
          </a:p>
        </p:txBody>
      </p:sp>
      <p:graphicFrame>
        <p:nvGraphicFramePr>
          <p:cNvPr id="4107" name="Object 11"/>
          <p:cNvGraphicFramePr>
            <a:graphicFrameLocks noChangeAspect="1"/>
          </p:cNvGraphicFramePr>
          <p:nvPr/>
        </p:nvGraphicFramePr>
        <p:xfrm>
          <a:off x="2700338" y="4221163"/>
          <a:ext cx="2755900" cy="482600"/>
        </p:xfrm>
        <a:graphic>
          <a:graphicData uri="http://schemas.openxmlformats.org/presentationml/2006/ole">
            <mc:AlternateContent xmlns:mc="http://schemas.openxmlformats.org/markup-compatibility/2006">
              <mc:Choice xmlns:v="urn:schemas-microsoft-com:vml" Requires="v">
                <p:oleObj spid="_x0000_s4139" name="公式" r:id="rId11" imgW="2755800" imgH="482400" progId="">
                  <p:embed/>
                </p:oleObj>
              </mc:Choice>
              <mc:Fallback>
                <p:oleObj name="公式" r:id="rId11" imgW="2755800" imgH="482400" progId="">
                  <p:embed/>
                  <p:pic>
                    <p:nvPicPr>
                      <p:cNvPr id="0"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0338" y="4221163"/>
                        <a:ext cx="27559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8" name="Rectangle 12"/>
          <p:cNvSpPr>
            <a:spLocks noChangeArrowheads="1"/>
          </p:cNvSpPr>
          <p:nvPr/>
        </p:nvSpPr>
        <p:spPr bwMode="auto">
          <a:xfrm>
            <a:off x="900113" y="4941888"/>
            <a:ext cx="4005262" cy="579437"/>
          </a:xfrm>
          <a:prstGeom prst="rect">
            <a:avLst/>
          </a:prstGeom>
          <a:noFill/>
          <a:ln w="9525">
            <a:noFill/>
            <a:miter lim="800000"/>
            <a:headEnd/>
            <a:tailEnd/>
          </a:ln>
          <a:effectLst/>
        </p:spPr>
        <p:txBody>
          <a:bodyPr anchor="ctr">
            <a:spAutoFit/>
          </a:bodyPr>
          <a:lstStyle/>
          <a:p>
            <a:r>
              <a:rPr lang="zh-CN" altLang="zh-CN" sz="1400" b="1"/>
              <a:t>●</a:t>
            </a:r>
            <a:r>
              <a:rPr lang="zh-CN" altLang="en-US" sz="3200" b="1"/>
              <a:t>相邻两环间距</a:t>
            </a:r>
            <a:r>
              <a:rPr lang="zh-CN" altLang="en-US" sz="3200"/>
              <a:t> </a:t>
            </a:r>
          </a:p>
        </p:txBody>
      </p:sp>
      <p:sp>
        <p:nvSpPr>
          <p:cNvPr id="4109" name="Rectangle 13"/>
          <p:cNvSpPr>
            <a:spLocks noChangeArrowheads="1"/>
          </p:cNvSpPr>
          <p:nvPr/>
        </p:nvSpPr>
        <p:spPr bwMode="auto">
          <a:xfrm>
            <a:off x="900113" y="5734050"/>
            <a:ext cx="4654550" cy="579438"/>
          </a:xfrm>
          <a:prstGeom prst="rect">
            <a:avLst/>
          </a:prstGeom>
          <a:noFill/>
          <a:ln w="9525">
            <a:noFill/>
            <a:miter lim="800000"/>
            <a:headEnd/>
            <a:tailEnd/>
          </a:ln>
          <a:effectLst/>
        </p:spPr>
        <p:txBody>
          <a:bodyPr wrap="none" anchor="ctr">
            <a:spAutoFit/>
          </a:bodyPr>
          <a:lstStyle/>
          <a:p>
            <a:r>
              <a:rPr lang="zh-CN" altLang="en-US" sz="3200" b="1"/>
              <a:t>从中心向外数第</a:t>
            </a:r>
            <a:r>
              <a:rPr lang="en-US" altLang="zh-CN" sz="3200" b="1"/>
              <a:t>N</a:t>
            </a:r>
            <a:r>
              <a:rPr lang="zh-CN" altLang="en-US" sz="3200" b="1"/>
              <a:t>个亮环</a:t>
            </a:r>
            <a:r>
              <a:rPr lang="zh-CN" altLang="en-US" sz="3200"/>
              <a:t> </a:t>
            </a:r>
          </a:p>
        </p:txBody>
      </p:sp>
      <p:graphicFrame>
        <p:nvGraphicFramePr>
          <p:cNvPr id="4110" name="Object 14"/>
          <p:cNvGraphicFramePr>
            <a:graphicFrameLocks noChangeAspect="1"/>
          </p:cNvGraphicFramePr>
          <p:nvPr/>
        </p:nvGraphicFramePr>
        <p:xfrm>
          <a:off x="5580063" y="5805488"/>
          <a:ext cx="2190750" cy="487362"/>
        </p:xfrm>
        <a:graphic>
          <a:graphicData uri="http://schemas.openxmlformats.org/presentationml/2006/ole">
            <mc:AlternateContent xmlns:mc="http://schemas.openxmlformats.org/markup-compatibility/2006">
              <mc:Choice xmlns:v="urn:schemas-microsoft-com:vml" Requires="v">
                <p:oleObj spid="_x0000_s4140" name="公式" r:id="rId13" imgW="2197080" imgH="482400" progId="">
                  <p:embed/>
                </p:oleObj>
              </mc:Choice>
              <mc:Fallback>
                <p:oleObj name="公式" r:id="rId13" imgW="2197080" imgH="482400" progId="">
                  <p:embed/>
                  <p:pic>
                    <p:nvPicPr>
                      <p:cNvPr id="0"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0063" y="5805488"/>
                        <a:ext cx="219075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100" grpId="0"/>
      <p:bldP spid="4102" grpId="0"/>
      <p:bldP spid="4104" grpId="0"/>
      <p:bldP spid="4106" grpId="0"/>
      <p:bldP spid="4108" grpId="0"/>
      <p:bldP spid="410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927100" y="773113"/>
            <a:ext cx="7591425" cy="1066800"/>
          </a:xfrm>
          <a:prstGeom prst="rect">
            <a:avLst/>
          </a:prstGeom>
          <a:noFill/>
          <a:ln w="9525">
            <a:noFill/>
            <a:miter lim="800000"/>
            <a:headEnd/>
            <a:tailEnd/>
          </a:ln>
          <a:effectLst/>
        </p:spPr>
        <p:txBody>
          <a:bodyPr wrap="none" anchor="ctr">
            <a:spAutoFit/>
          </a:bodyPr>
          <a:lstStyle/>
          <a:p>
            <a:r>
              <a:rPr lang="zh-CN" altLang="en-US" sz="3200" b="1"/>
              <a:t>断从中心“吐出”</a:t>
            </a:r>
            <a:r>
              <a:rPr lang="en-US" altLang="zh-CN" sz="3200" b="1"/>
              <a:t>,</a:t>
            </a:r>
            <a:r>
              <a:rPr lang="zh-CN" altLang="en-US" sz="3200" b="1"/>
              <a:t>并且向外扩张</a:t>
            </a:r>
            <a:r>
              <a:rPr lang="en-US" altLang="zh-CN" sz="3200" b="1"/>
              <a:t>,</a:t>
            </a:r>
            <a:r>
              <a:rPr lang="zh-CN" altLang="en-US" sz="3200" b="1"/>
              <a:t>条纹变密</a:t>
            </a:r>
            <a:r>
              <a:rPr lang="en-US" altLang="zh-CN" sz="3200" b="1"/>
              <a:t>;</a:t>
            </a:r>
            <a:r>
              <a:rPr lang="en-US" altLang="zh-CN" sz="3200"/>
              <a:t> </a:t>
            </a:r>
          </a:p>
          <a:p>
            <a:endParaRPr lang="en-US" altLang="zh-CN" sz="3200" b="1"/>
          </a:p>
        </p:txBody>
      </p:sp>
      <p:sp>
        <p:nvSpPr>
          <p:cNvPr id="22531" name="Rectangle 3"/>
          <p:cNvSpPr>
            <a:spLocks noChangeArrowheads="1"/>
          </p:cNvSpPr>
          <p:nvPr/>
        </p:nvSpPr>
        <p:spPr bwMode="auto">
          <a:xfrm>
            <a:off x="927100" y="1493838"/>
            <a:ext cx="4737100" cy="579437"/>
          </a:xfrm>
          <a:prstGeom prst="rect">
            <a:avLst/>
          </a:prstGeom>
          <a:noFill/>
          <a:ln w="9525">
            <a:noFill/>
            <a:miter lim="800000"/>
            <a:headEnd/>
            <a:tailEnd/>
          </a:ln>
          <a:effectLst/>
        </p:spPr>
        <p:txBody>
          <a:bodyPr wrap="none" anchor="ctr">
            <a:spAutoFit/>
          </a:bodyPr>
          <a:lstStyle/>
          <a:p>
            <a:r>
              <a:rPr lang="zh-CN" altLang="en-US" sz="3200" b="1"/>
              <a:t>反之</a:t>
            </a:r>
            <a:r>
              <a:rPr lang="en-US" altLang="zh-CN" sz="3200" b="1"/>
              <a:t>, </a:t>
            </a:r>
            <a:r>
              <a:rPr lang="zh-CN" altLang="en-US" sz="3200" b="1"/>
              <a:t>随着</a:t>
            </a:r>
            <a:r>
              <a:rPr lang="en-US" altLang="zh-CN" sz="3200" b="1"/>
              <a:t>t</a:t>
            </a:r>
            <a:r>
              <a:rPr lang="zh-CN" altLang="en-US" sz="3200" b="1"/>
              <a:t>减小，中心级</a:t>
            </a:r>
            <a:r>
              <a:rPr lang="zh-CN" altLang="en-US" sz="3200"/>
              <a:t> </a:t>
            </a:r>
          </a:p>
        </p:txBody>
      </p:sp>
      <p:graphicFrame>
        <p:nvGraphicFramePr>
          <p:cNvPr id="22532" name="Object 4"/>
          <p:cNvGraphicFramePr>
            <a:graphicFrameLocks noChangeAspect="1"/>
          </p:cNvGraphicFramePr>
          <p:nvPr/>
        </p:nvGraphicFramePr>
        <p:xfrm>
          <a:off x="5516563" y="1538288"/>
          <a:ext cx="673100" cy="487362"/>
        </p:xfrm>
        <a:graphic>
          <a:graphicData uri="http://schemas.openxmlformats.org/presentationml/2006/ole">
            <mc:AlternateContent xmlns:mc="http://schemas.openxmlformats.org/markup-compatibility/2006">
              <mc:Choice xmlns:v="urn:schemas-microsoft-com:vml" Requires="v">
                <p:oleObj spid="_x0000_s22537" name="公式" r:id="rId3" imgW="672840" imgH="482400" progId="">
                  <p:embed/>
                </p:oleObj>
              </mc:Choice>
              <mc:Fallback>
                <p:oleObj name="公式" r:id="rId3" imgW="672840" imgH="4824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6563" y="1538288"/>
                        <a:ext cx="67310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3" name="Rectangle 5"/>
          <p:cNvSpPr>
            <a:spLocks noChangeArrowheads="1"/>
          </p:cNvSpPr>
          <p:nvPr/>
        </p:nvSpPr>
        <p:spPr bwMode="auto">
          <a:xfrm>
            <a:off x="6146800" y="1493838"/>
            <a:ext cx="2449513" cy="579437"/>
          </a:xfrm>
          <a:prstGeom prst="rect">
            <a:avLst/>
          </a:prstGeom>
          <a:noFill/>
          <a:ln w="9525">
            <a:noFill/>
            <a:miter lim="800000"/>
            <a:headEnd/>
            <a:tailEnd/>
          </a:ln>
          <a:effectLst/>
        </p:spPr>
        <p:txBody>
          <a:bodyPr wrap="none" anchor="ctr">
            <a:spAutoFit/>
          </a:bodyPr>
          <a:lstStyle/>
          <a:p>
            <a:r>
              <a:rPr lang="zh-CN" altLang="en-US" sz="3200" b="1"/>
              <a:t>减小，干涉</a:t>
            </a:r>
            <a:r>
              <a:rPr lang="zh-CN" altLang="en-US" sz="3200"/>
              <a:t>  </a:t>
            </a:r>
          </a:p>
        </p:txBody>
      </p:sp>
      <p:sp>
        <p:nvSpPr>
          <p:cNvPr id="22534" name="Rectangle 6"/>
          <p:cNvSpPr>
            <a:spLocks noChangeArrowheads="1"/>
          </p:cNvSpPr>
          <p:nvPr/>
        </p:nvSpPr>
        <p:spPr bwMode="auto">
          <a:xfrm>
            <a:off x="881063" y="2259013"/>
            <a:ext cx="7569200" cy="579437"/>
          </a:xfrm>
          <a:prstGeom prst="rect">
            <a:avLst/>
          </a:prstGeom>
          <a:noFill/>
          <a:ln w="9525">
            <a:noFill/>
            <a:miter lim="800000"/>
            <a:headEnd/>
            <a:tailEnd/>
          </a:ln>
          <a:effectLst/>
        </p:spPr>
        <p:txBody>
          <a:bodyPr wrap="none" anchor="ctr">
            <a:spAutoFit/>
          </a:bodyPr>
          <a:lstStyle/>
          <a:p>
            <a:r>
              <a:rPr lang="zh-CN" altLang="en-US" sz="3200" b="1"/>
              <a:t>环不断从中心“吞没”</a:t>
            </a:r>
            <a:r>
              <a:rPr lang="en-US" altLang="zh-CN" sz="3200" b="1"/>
              <a:t>,</a:t>
            </a:r>
            <a:r>
              <a:rPr lang="zh-CN" altLang="en-US" sz="3200" b="1"/>
              <a:t>并且向中心收缩</a:t>
            </a:r>
            <a:r>
              <a:rPr lang="en-US" altLang="zh-CN" sz="3200" b="1"/>
              <a:t>,</a:t>
            </a:r>
            <a:r>
              <a:rPr lang="zh-CN" altLang="en-US" sz="3200" b="1"/>
              <a:t>条</a:t>
            </a:r>
            <a:r>
              <a:rPr lang="zh-CN" altLang="en-US" sz="3200"/>
              <a:t>  </a:t>
            </a:r>
          </a:p>
        </p:txBody>
      </p:sp>
      <p:sp>
        <p:nvSpPr>
          <p:cNvPr id="22535" name="Rectangle 7"/>
          <p:cNvSpPr>
            <a:spLocks noChangeArrowheads="1"/>
          </p:cNvSpPr>
          <p:nvPr/>
        </p:nvSpPr>
        <p:spPr bwMode="auto">
          <a:xfrm>
            <a:off x="881063" y="2979738"/>
            <a:ext cx="1520825" cy="579437"/>
          </a:xfrm>
          <a:prstGeom prst="rect">
            <a:avLst/>
          </a:prstGeom>
          <a:noFill/>
          <a:ln w="9525">
            <a:noFill/>
            <a:miter lim="800000"/>
            <a:headEnd/>
            <a:tailEnd/>
          </a:ln>
          <a:effectLst/>
        </p:spPr>
        <p:txBody>
          <a:bodyPr wrap="none" anchor="ctr">
            <a:spAutoFit/>
          </a:bodyPr>
          <a:lstStyle/>
          <a:p>
            <a:r>
              <a:rPr lang="zh-CN" altLang="en-US" sz="3200" b="1"/>
              <a:t>纹变疏</a:t>
            </a:r>
            <a:r>
              <a:rPr lang="en-US" altLang="zh-CN" sz="3200" b="1"/>
              <a:t>.</a:t>
            </a:r>
          </a:p>
        </p:txBody>
      </p:sp>
      <p:pic>
        <p:nvPicPr>
          <p:cNvPr id="22536" name="Picture 8" descr="mk4"/>
          <p:cNvPicPr>
            <a:picLocks noChangeAspect="1" noChangeArrowheads="1"/>
          </p:cNvPicPr>
          <p:nvPr/>
        </p:nvPicPr>
        <p:blipFill>
          <a:blip r:embed="rId5" cstate="print"/>
          <a:srcRect/>
          <a:stretch>
            <a:fillRect/>
          </a:stretch>
        </p:blipFill>
        <p:spPr bwMode="auto">
          <a:xfrm>
            <a:off x="1016000" y="3789363"/>
            <a:ext cx="7156450" cy="2308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2531" grpId="0"/>
      <p:bldP spid="22533" grpId="0"/>
      <p:bldP spid="22534" grpId="0"/>
      <p:bldP spid="225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971550" y="593725"/>
            <a:ext cx="4606925" cy="579438"/>
          </a:xfrm>
          <a:prstGeom prst="rect">
            <a:avLst/>
          </a:prstGeom>
          <a:noFill/>
          <a:ln w="9525">
            <a:noFill/>
            <a:miter lim="800000"/>
            <a:headEnd/>
            <a:tailEnd/>
          </a:ln>
          <a:effectLst/>
        </p:spPr>
        <p:txBody>
          <a:bodyPr wrap="none" anchor="ctr">
            <a:spAutoFit/>
          </a:bodyPr>
          <a:lstStyle/>
          <a:p>
            <a:r>
              <a:rPr lang="en-US" altLang="zh-CN" b="1"/>
              <a:t>▲</a:t>
            </a:r>
            <a:r>
              <a:rPr lang="zh-CN" altLang="en-US" sz="3200" b="1"/>
              <a:t>若中心亮点的级数变化</a:t>
            </a:r>
            <a:r>
              <a:rPr lang="zh-CN" altLang="en-US" sz="3200"/>
              <a:t> </a:t>
            </a:r>
          </a:p>
        </p:txBody>
      </p:sp>
      <p:graphicFrame>
        <p:nvGraphicFramePr>
          <p:cNvPr id="23555" name="Object 3"/>
          <p:cNvGraphicFramePr>
            <a:graphicFrameLocks noChangeAspect="1"/>
          </p:cNvGraphicFramePr>
          <p:nvPr/>
        </p:nvGraphicFramePr>
        <p:xfrm>
          <a:off x="5562600" y="728663"/>
          <a:ext cx="654050" cy="376237"/>
        </p:xfrm>
        <a:graphic>
          <a:graphicData uri="http://schemas.openxmlformats.org/presentationml/2006/ole">
            <mc:AlternateContent xmlns:mc="http://schemas.openxmlformats.org/markup-compatibility/2006">
              <mc:Choice xmlns:v="urn:schemas-microsoft-com:vml" Requires="v">
                <p:oleObj spid="_x0000_s23621" name="公式" r:id="rId3" imgW="660240" imgH="380880" progId="">
                  <p:embed/>
                </p:oleObj>
              </mc:Choice>
              <mc:Fallback>
                <p:oleObj name="公式" r:id="rId3" imgW="660240" imgH="38088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728663"/>
                        <a:ext cx="654050"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6" name="Rectangle 4"/>
          <p:cNvSpPr>
            <a:spLocks noChangeArrowheads="1"/>
          </p:cNvSpPr>
          <p:nvPr/>
        </p:nvSpPr>
        <p:spPr bwMode="auto">
          <a:xfrm>
            <a:off x="6237288" y="638175"/>
            <a:ext cx="2244725" cy="579438"/>
          </a:xfrm>
          <a:prstGeom prst="rect">
            <a:avLst/>
          </a:prstGeom>
          <a:noFill/>
          <a:ln w="9525">
            <a:noFill/>
            <a:miter lim="800000"/>
            <a:headEnd/>
            <a:tailEnd/>
          </a:ln>
          <a:effectLst/>
        </p:spPr>
        <p:txBody>
          <a:bodyPr wrap="none" anchor="ctr">
            <a:spAutoFit/>
          </a:bodyPr>
          <a:lstStyle/>
          <a:p>
            <a:r>
              <a:rPr lang="zh-CN" altLang="en-US" sz="3200" b="1"/>
              <a:t>即中心“吐</a:t>
            </a:r>
            <a:r>
              <a:rPr lang="zh-CN" altLang="en-US" sz="3200"/>
              <a:t>  </a:t>
            </a:r>
          </a:p>
        </p:txBody>
      </p:sp>
      <p:sp>
        <p:nvSpPr>
          <p:cNvPr id="23557" name="Rectangle 5"/>
          <p:cNvSpPr>
            <a:spLocks noChangeArrowheads="1"/>
          </p:cNvSpPr>
          <p:nvPr/>
        </p:nvSpPr>
        <p:spPr bwMode="auto">
          <a:xfrm>
            <a:off x="927100" y="1358900"/>
            <a:ext cx="4283075" cy="579438"/>
          </a:xfrm>
          <a:prstGeom prst="rect">
            <a:avLst/>
          </a:prstGeom>
          <a:noFill/>
          <a:ln w="9525">
            <a:noFill/>
            <a:miter lim="800000"/>
            <a:headEnd/>
            <a:tailEnd/>
          </a:ln>
          <a:effectLst/>
        </p:spPr>
        <p:txBody>
          <a:bodyPr wrap="none" anchor="ctr">
            <a:spAutoFit/>
          </a:bodyPr>
          <a:lstStyle/>
          <a:p>
            <a:r>
              <a:rPr lang="zh-CN" altLang="en-US" sz="3200" b="1"/>
              <a:t>出”或“吞没”一个亮点</a:t>
            </a:r>
            <a:r>
              <a:rPr lang="en-US" altLang="zh-CN" sz="3200" b="1"/>
              <a:t>,</a:t>
            </a:r>
            <a:r>
              <a:rPr lang="en-US" altLang="zh-CN" sz="3200"/>
              <a:t> </a:t>
            </a:r>
          </a:p>
        </p:txBody>
      </p:sp>
      <p:sp>
        <p:nvSpPr>
          <p:cNvPr id="23558" name="Rectangle 6"/>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3559" name="Object 7"/>
          <p:cNvGraphicFramePr>
            <a:graphicFrameLocks noChangeAspect="1"/>
          </p:cNvGraphicFramePr>
          <p:nvPr/>
        </p:nvGraphicFramePr>
        <p:xfrm>
          <a:off x="5652120" y="1403775"/>
          <a:ext cx="401638" cy="487362"/>
        </p:xfrm>
        <a:graphic>
          <a:graphicData uri="http://schemas.openxmlformats.org/presentationml/2006/ole">
            <mc:AlternateContent xmlns:mc="http://schemas.openxmlformats.org/markup-compatibility/2006">
              <mc:Choice xmlns:v="urn:schemas-microsoft-com:vml" Requires="v">
                <p:oleObj spid="_x0000_s23622" name="公式" r:id="rId5" imgW="406080" imgH="482400" progId="">
                  <p:embed/>
                </p:oleObj>
              </mc:Choice>
              <mc:Fallback>
                <p:oleObj name="公式" r:id="rId5" imgW="406080" imgH="4824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1403775"/>
                        <a:ext cx="401638"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0" name="Rectangle 8"/>
          <p:cNvSpPr>
            <a:spLocks noChangeArrowheads="1"/>
          </p:cNvSpPr>
          <p:nvPr/>
        </p:nvSpPr>
        <p:spPr bwMode="auto">
          <a:xfrm>
            <a:off x="6012160" y="1358770"/>
            <a:ext cx="1112837" cy="579438"/>
          </a:xfrm>
          <a:prstGeom prst="rect">
            <a:avLst/>
          </a:prstGeom>
          <a:noFill/>
          <a:ln w="9525">
            <a:noFill/>
            <a:miter lim="800000"/>
            <a:headEnd/>
            <a:tailEnd/>
          </a:ln>
          <a:effectLst/>
        </p:spPr>
        <p:txBody>
          <a:bodyPr wrap="none" anchor="ctr">
            <a:spAutoFit/>
          </a:bodyPr>
          <a:lstStyle/>
          <a:p>
            <a:r>
              <a:rPr lang="zh-CN" altLang="en-US" sz="3200" b="1" dirty="0"/>
              <a:t>移动</a:t>
            </a:r>
            <a:r>
              <a:rPr lang="zh-CN" altLang="en-US" sz="3200" dirty="0"/>
              <a:t> </a:t>
            </a:r>
          </a:p>
        </p:txBody>
      </p:sp>
      <p:graphicFrame>
        <p:nvGraphicFramePr>
          <p:cNvPr id="23561" name="Object 9"/>
          <p:cNvGraphicFramePr>
            <a:graphicFrameLocks noChangeAspect="1"/>
          </p:cNvGraphicFramePr>
          <p:nvPr/>
        </p:nvGraphicFramePr>
        <p:xfrm>
          <a:off x="7002270" y="1448780"/>
          <a:ext cx="1189038" cy="444500"/>
        </p:xfrm>
        <a:graphic>
          <a:graphicData uri="http://schemas.openxmlformats.org/presentationml/2006/ole">
            <mc:AlternateContent xmlns:mc="http://schemas.openxmlformats.org/markup-compatibility/2006">
              <mc:Choice xmlns:v="urn:schemas-microsoft-com:vml" Requires="v">
                <p:oleObj spid="_x0000_s23623" name="公式" r:id="rId7" imgW="1180800" imgH="444240" progId="">
                  <p:embed/>
                </p:oleObj>
              </mc:Choice>
              <mc:Fallback>
                <p:oleObj name="公式" r:id="rId7" imgW="1180800" imgH="444240" progId="">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2270" y="1448780"/>
                        <a:ext cx="1189038"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2" name="Rectangle 10"/>
          <p:cNvSpPr>
            <a:spLocks noChangeArrowheads="1"/>
          </p:cNvSpPr>
          <p:nvPr/>
        </p:nvSpPr>
        <p:spPr bwMode="auto">
          <a:xfrm>
            <a:off x="927100" y="2124075"/>
            <a:ext cx="4376738" cy="579438"/>
          </a:xfrm>
          <a:prstGeom prst="rect">
            <a:avLst/>
          </a:prstGeom>
          <a:noFill/>
          <a:ln w="9525">
            <a:noFill/>
            <a:miter lim="800000"/>
            <a:headEnd/>
            <a:tailEnd/>
          </a:ln>
          <a:effectLst/>
        </p:spPr>
        <p:txBody>
          <a:bodyPr wrap="none" anchor="ctr">
            <a:spAutoFit/>
          </a:bodyPr>
          <a:lstStyle/>
          <a:p>
            <a:r>
              <a:rPr lang="zh-CN" altLang="en-US" sz="3200" b="1"/>
              <a:t>若中心亮点的级数变化</a:t>
            </a:r>
            <a:r>
              <a:rPr lang="zh-CN" altLang="en-US" sz="3200"/>
              <a:t> </a:t>
            </a:r>
          </a:p>
        </p:txBody>
      </p:sp>
      <p:sp>
        <p:nvSpPr>
          <p:cNvPr id="23563" name="Rectangle 11"/>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3564" name="Object 12"/>
          <p:cNvGraphicFramePr>
            <a:graphicFrameLocks noChangeAspect="1"/>
          </p:cNvGraphicFramePr>
          <p:nvPr/>
        </p:nvGraphicFramePr>
        <p:xfrm>
          <a:off x="5111750" y="2259013"/>
          <a:ext cx="800100" cy="363537"/>
        </p:xfrm>
        <a:graphic>
          <a:graphicData uri="http://schemas.openxmlformats.org/presentationml/2006/ole">
            <mc:AlternateContent xmlns:mc="http://schemas.openxmlformats.org/markup-compatibility/2006">
              <mc:Choice xmlns:v="urn:schemas-microsoft-com:vml" Requires="v">
                <p:oleObj spid="_x0000_s23624" name="公式" r:id="rId9" imgW="799920" imgH="368280" progId="">
                  <p:embed/>
                </p:oleObj>
              </mc:Choice>
              <mc:Fallback>
                <p:oleObj name="公式" r:id="rId9" imgW="799920" imgH="368280" progId="">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750" y="2259013"/>
                        <a:ext cx="800100"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5" name="Rectangle 13"/>
          <p:cNvSpPr>
            <a:spLocks noChangeArrowheads="1"/>
          </p:cNvSpPr>
          <p:nvPr/>
        </p:nvSpPr>
        <p:spPr bwMode="auto">
          <a:xfrm>
            <a:off x="5832475" y="2124075"/>
            <a:ext cx="2855913" cy="579438"/>
          </a:xfrm>
          <a:prstGeom prst="rect">
            <a:avLst/>
          </a:prstGeom>
          <a:noFill/>
          <a:ln w="9525">
            <a:noFill/>
            <a:miter lim="800000"/>
            <a:headEnd/>
            <a:tailEnd/>
          </a:ln>
          <a:effectLst/>
        </p:spPr>
        <p:txBody>
          <a:bodyPr wrap="none" anchor="ctr">
            <a:spAutoFit/>
          </a:bodyPr>
          <a:lstStyle/>
          <a:p>
            <a:r>
              <a:rPr lang="zh-CN" altLang="en-US" sz="3200" b="1"/>
              <a:t>即中心“吐出”</a:t>
            </a:r>
            <a:r>
              <a:rPr lang="zh-CN" altLang="en-US" sz="3200"/>
              <a:t>  </a:t>
            </a:r>
          </a:p>
        </p:txBody>
      </p:sp>
      <p:sp>
        <p:nvSpPr>
          <p:cNvPr id="23566" name="Rectangle 14"/>
          <p:cNvSpPr>
            <a:spLocks noChangeArrowheads="1"/>
          </p:cNvSpPr>
          <p:nvPr/>
        </p:nvSpPr>
        <p:spPr bwMode="auto">
          <a:xfrm>
            <a:off x="927100" y="2843213"/>
            <a:ext cx="1927225" cy="579437"/>
          </a:xfrm>
          <a:prstGeom prst="rect">
            <a:avLst/>
          </a:prstGeom>
          <a:noFill/>
          <a:ln w="9525">
            <a:noFill/>
            <a:miter lim="800000"/>
            <a:headEnd/>
            <a:tailEnd/>
          </a:ln>
          <a:effectLst/>
        </p:spPr>
        <p:txBody>
          <a:bodyPr wrap="none" anchor="ctr">
            <a:spAutoFit/>
          </a:bodyPr>
          <a:lstStyle/>
          <a:p>
            <a:r>
              <a:rPr lang="zh-CN" altLang="en-US" sz="3200" b="1"/>
              <a:t>或“吞没”</a:t>
            </a:r>
            <a:r>
              <a:rPr lang="zh-CN" altLang="en-US" sz="3200"/>
              <a:t> </a:t>
            </a:r>
          </a:p>
        </p:txBody>
      </p:sp>
      <p:sp>
        <p:nvSpPr>
          <p:cNvPr id="23567" name="Rectangle 15"/>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3568" name="Object 16"/>
          <p:cNvGraphicFramePr>
            <a:graphicFrameLocks noChangeAspect="1"/>
          </p:cNvGraphicFramePr>
          <p:nvPr/>
        </p:nvGraphicFramePr>
        <p:xfrm>
          <a:off x="2816225" y="2979738"/>
          <a:ext cx="312738" cy="311150"/>
        </p:xfrm>
        <a:graphic>
          <a:graphicData uri="http://schemas.openxmlformats.org/presentationml/2006/ole">
            <mc:AlternateContent xmlns:mc="http://schemas.openxmlformats.org/markup-compatibility/2006">
              <mc:Choice xmlns:v="urn:schemas-microsoft-com:vml" Requires="v">
                <p:oleObj spid="_x0000_s23625" name="公式" r:id="rId11" imgW="317160" imgH="317160" progId="">
                  <p:embed/>
                </p:oleObj>
              </mc:Choice>
              <mc:Fallback>
                <p:oleObj name="公式" r:id="rId11" imgW="317160" imgH="317160" progId="">
                  <p:embed/>
                  <p:pic>
                    <p:nvPicPr>
                      <p:cNvPr id="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6225" y="2979738"/>
                        <a:ext cx="312738"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9" name="Rectangle 17"/>
          <p:cNvSpPr>
            <a:spLocks noChangeArrowheads="1"/>
          </p:cNvSpPr>
          <p:nvPr/>
        </p:nvSpPr>
        <p:spPr bwMode="auto">
          <a:xfrm>
            <a:off x="3086100" y="2843213"/>
            <a:ext cx="1633538" cy="579437"/>
          </a:xfrm>
          <a:prstGeom prst="rect">
            <a:avLst/>
          </a:prstGeom>
          <a:noFill/>
          <a:ln w="9525">
            <a:noFill/>
            <a:miter lim="800000"/>
            <a:headEnd/>
            <a:tailEnd/>
          </a:ln>
          <a:effectLst/>
        </p:spPr>
        <p:txBody>
          <a:bodyPr wrap="none" anchor="ctr">
            <a:spAutoFit/>
          </a:bodyPr>
          <a:lstStyle/>
          <a:p>
            <a:r>
              <a:rPr lang="zh-CN" altLang="en-US" sz="3200" b="1"/>
              <a:t>个亮点</a:t>
            </a:r>
            <a:r>
              <a:rPr lang="en-US" altLang="zh-CN" sz="3200" b="1"/>
              <a:t>,</a:t>
            </a:r>
            <a:r>
              <a:rPr lang="en-US" altLang="zh-CN" sz="3200"/>
              <a:t> </a:t>
            </a:r>
          </a:p>
        </p:txBody>
      </p:sp>
      <p:sp>
        <p:nvSpPr>
          <p:cNvPr id="23570" name="Rectangle 18"/>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3571" name="Object 19"/>
          <p:cNvGraphicFramePr>
            <a:graphicFrameLocks noChangeAspect="1"/>
          </p:cNvGraphicFramePr>
          <p:nvPr/>
        </p:nvGraphicFramePr>
        <p:xfrm>
          <a:off x="4662488" y="2933700"/>
          <a:ext cx="401637" cy="487363"/>
        </p:xfrm>
        <a:graphic>
          <a:graphicData uri="http://schemas.openxmlformats.org/presentationml/2006/ole">
            <mc:AlternateContent xmlns:mc="http://schemas.openxmlformats.org/markup-compatibility/2006">
              <mc:Choice xmlns:v="urn:schemas-microsoft-com:vml" Requires="v">
                <p:oleObj spid="_x0000_s23626" name="公式" r:id="rId13" imgW="406080" imgH="482400" progId="">
                  <p:embed/>
                </p:oleObj>
              </mc:Choice>
              <mc:Fallback>
                <p:oleObj name="公式" r:id="rId13" imgW="406080" imgH="482400"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488" y="2933700"/>
                        <a:ext cx="40163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2" name="Rectangle 20"/>
          <p:cNvSpPr>
            <a:spLocks noChangeArrowheads="1"/>
          </p:cNvSpPr>
          <p:nvPr/>
        </p:nvSpPr>
        <p:spPr bwMode="auto">
          <a:xfrm>
            <a:off x="5021263" y="2889250"/>
            <a:ext cx="1112837" cy="579438"/>
          </a:xfrm>
          <a:prstGeom prst="rect">
            <a:avLst/>
          </a:prstGeom>
          <a:noFill/>
          <a:ln w="9525">
            <a:noFill/>
            <a:miter lim="800000"/>
            <a:headEnd/>
            <a:tailEnd/>
          </a:ln>
          <a:effectLst/>
        </p:spPr>
        <p:txBody>
          <a:bodyPr wrap="none" anchor="ctr">
            <a:spAutoFit/>
          </a:bodyPr>
          <a:lstStyle/>
          <a:p>
            <a:r>
              <a:rPr lang="zh-CN" altLang="en-US" sz="3200" b="1"/>
              <a:t>移动</a:t>
            </a:r>
            <a:r>
              <a:rPr lang="zh-CN" altLang="en-US" sz="3200"/>
              <a:t> </a:t>
            </a:r>
          </a:p>
        </p:txBody>
      </p:sp>
      <p:graphicFrame>
        <p:nvGraphicFramePr>
          <p:cNvPr id="23573" name="Object 21"/>
          <p:cNvGraphicFramePr>
            <a:graphicFrameLocks noChangeAspect="1"/>
          </p:cNvGraphicFramePr>
          <p:nvPr/>
        </p:nvGraphicFramePr>
        <p:xfrm>
          <a:off x="5967413" y="2708275"/>
          <a:ext cx="2152650" cy="914400"/>
        </p:xfrm>
        <a:graphic>
          <a:graphicData uri="http://schemas.openxmlformats.org/presentationml/2006/ole">
            <mc:AlternateContent xmlns:mc="http://schemas.openxmlformats.org/markup-compatibility/2006">
              <mc:Choice xmlns:v="urn:schemas-microsoft-com:vml" Requires="v">
                <p:oleObj spid="_x0000_s23627" name="公式" r:id="rId15" imgW="2158920" imgH="914400" progId="">
                  <p:embed/>
                </p:oleObj>
              </mc:Choice>
              <mc:Fallback>
                <p:oleObj name="公式" r:id="rId15" imgW="2158920" imgH="914400" progId="">
                  <p:embed/>
                  <p:pic>
                    <p:nvPicPr>
                      <p:cNvPr id="0"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67413" y="2708275"/>
                        <a:ext cx="21526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4" name="Rectangle 22"/>
          <p:cNvSpPr>
            <a:spLocks noChangeArrowheads="1"/>
          </p:cNvSpPr>
          <p:nvPr/>
        </p:nvSpPr>
        <p:spPr bwMode="auto">
          <a:xfrm>
            <a:off x="971550" y="3654425"/>
            <a:ext cx="704850" cy="579438"/>
          </a:xfrm>
          <a:prstGeom prst="rect">
            <a:avLst/>
          </a:prstGeom>
          <a:noFill/>
          <a:ln w="9525">
            <a:noFill/>
            <a:miter lim="800000"/>
            <a:headEnd/>
            <a:tailEnd/>
          </a:ln>
          <a:effectLst/>
        </p:spPr>
        <p:txBody>
          <a:bodyPr wrap="none" anchor="ctr">
            <a:spAutoFit/>
          </a:bodyPr>
          <a:lstStyle/>
          <a:p>
            <a:r>
              <a:rPr lang="en-US" altLang="zh-CN" sz="3200" b="1"/>
              <a:t>②</a:t>
            </a:r>
            <a:r>
              <a:rPr lang="en-US" altLang="zh-CN" sz="3200"/>
              <a:t> </a:t>
            </a:r>
          </a:p>
        </p:txBody>
      </p:sp>
      <p:sp>
        <p:nvSpPr>
          <p:cNvPr id="23575" name="Rectangle 23"/>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3576" name="Object 24"/>
          <p:cNvGraphicFramePr>
            <a:graphicFrameLocks noChangeAspect="1"/>
          </p:cNvGraphicFramePr>
          <p:nvPr/>
        </p:nvGraphicFramePr>
        <p:xfrm>
          <a:off x="1106488" y="4508500"/>
          <a:ext cx="2374900" cy="487363"/>
        </p:xfrm>
        <a:graphic>
          <a:graphicData uri="http://schemas.openxmlformats.org/presentationml/2006/ole">
            <mc:AlternateContent xmlns:mc="http://schemas.openxmlformats.org/markup-compatibility/2006">
              <mc:Choice xmlns:v="urn:schemas-microsoft-com:vml" Requires="v">
                <p:oleObj spid="_x0000_s23628" name="公式" r:id="rId17" imgW="2374560" imgH="482400" progId="">
                  <p:embed/>
                </p:oleObj>
              </mc:Choice>
              <mc:Fallback>
                <p:oleObj name="公式" r:id="rId17" imgW="2374560" imgH="482400" progId="">
                  <p:embed/>
                  <p:pic>
                    <p:nvPicPr>
                      <p:cNvPr id="0" name="Picture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6488" y="4508500"/>
                        <a:ext cx="23749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7" name="Rectangle 25"/>
          <p:cNvSpPr>
            <a:spLocks noChangeArrowheads="1"/>
          </p:cNvSpPr>
          <p:nvPr/>
        </p:nvSpPr>
        <p:spPr bwMode="auto">
          <a:xfrm>
            <a:off x="1601788" y="5273675"/>
            <a:ext cx="1928812" cy="579438"/>
          </a:xfrm>
          <a:prstGeom prst="rect">
            <a:avLst/>
          </a:prstGeom>
          <a:noFill/>
          <a:ln w="9525">
            <a:noFill/>
            <a:miter lim="800000"/>
            <a:headEnd/>
            <a:tailEnd/>
          </a:ln>
          <a:effectLst/>
        </p:spPr>
        <p:txBody>
          <a:bodyPr wrap="none" anchor="ctr">
            <a:spAutoFit/>
          </a:bodyPr>
          <a:lstStyle/>
          <a:p>
            <a:r>
              <a:rPr lang="zh-CN" altLang="en-US" sz="3200" b="1"/>
              <a:t>等厚干涉</a:t>
            </a:r>
            <a:r>
              <a:rPr lang="en-US" altLang="zh-CN" sz="3200" b="1"/>
              <a:t>.</a:t>
            </a:r>
          </a:p>
        </p:txBody>
      </p:sp>
      <p:pic>
        <p:nvPicPr>
          <p:cNvPr id="23578" name="Picture 26" descr="迈克尔逊干涉仪的调整和使用"/>
          <p:cNvPicPr>
            <a:picLocks noChangeAspect="1" noChangeArrowheads="1"/>
          </p:cNvPicPr>
          <p:nvPr/>
        </p:nvPicPr>
        <p:blipFill>
          <a:blip r:embed="rId19" cstate="print"/>
          <a:srcRect/>
          <a:stretch>
            <a:fillRect/>
          </a:stretch>
        </p:blipFill>
        <p:spPr bwMode="auto">
          <a:xfrm>
            <a:off x="4346575" y="3832225"/>
            <a:ext cx="3781425" cy="3025775"/>
          </a:xfrm>
          <a:prstGeom prst="rect">
            <a:avLst/>
          </a:prstGeom>
          <a:noFill/>
          <a:ln w="9525">
            <a:noFill/>
            <a:miter lim="800000"/>
            <a:headEnd/>
            <a:tailEnd/>
          </a:ln>
        </p:spPr>
      </p:pic>
      <p:graphicFrame>
        <p:nvGraphicFramePr>
          <p:cNvPr id="23579" name="Object 27"/>
          <p:cNvGraphicFramePr>
            <a:graphicFrameLocks noChangeAspect="1"/>
          </p:cNvGraphicFramePr>
          <p:nvPr/>
        </p:nvGraphicFramePr>
        <p:xfrm>
          <a:off x="1557338" y="3698875"/>
          <a:ext cx="1841500" cy="482600"/>
        </p:xfrm>
        <a:graphic>
          <a:graphicData uri="http://schemas.openxmlformats.org/presentationml/2006/ole">
            <mc:AlternateContent xmlns:mc="http://schemas.openxmlformats.org/markup-compatibility/2006">
              <mc:Choice xmlns:v="urn:schemas-microsoft-com:vml" Requires="v">
                <p:oleObj spid="_x0000_s23629" name="公式" r:id="rId20" imgW="1841400" imgH="482400" progId="">
                  <p:embed/>
                </p:oleObj>
              </mc:Choice>
              <mc:Fallback>
                <p:oleObj name="公式" r:id="rId20" imgW="1841400" imgH="482400" progId="">
                  <p:embed/>
                  <p:pic>
                    <p:nvPicPr>
                      <p:cNvPr id="0" name="Picture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57338" y="3698875"/>
                        <a:ext cx="18415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80" name="Object 28"/>
          <p:cNvGraphicFramePr>
            <a:graphicFrameLocks noChangeAspect="1"/>
          </p:cNvGraphicFramePr>
          <p:nvPr/>
        </p:nvGraphicFramePr>
        <p:xfrm>
          <a:off x="1062038" y="5408613"/>
          <a:ext cx="419100" cy="254000"/>
        </p:xfrm>
        <a:graphic>
          <a:graphicData uri="http://schemas.openxmlformats.org/presentationml/2006/ole">
            <mc:AlternateContent xmlns:mc="http://schemas.openxmlformats.org/markup-compatibility/2006">
              <mc:Choice xmlns:v="urn:schemas-microsoft-com:vml" Requires="v">
                <p:oleObj spid="_x0000_s23630" name="公式" r:id="rId22" imgW="419040" imgH="253800" progId="">
                  <p:embed/>
                </p:oleObj>
              </mc:Choice>
              <mc:Fallback>
                <p:oleObj name="公式" r:id="rId22" imgW="419040" imgH="253800" progId="">
                  <p:embed/>
                  <p:pic>
                    <p:nvPicPr>
                      <p:cNvPr id="0" name="Picture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2038" y="5408613"/>
                        <a:ext cx="4191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5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5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5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5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5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5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5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5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57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357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5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5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357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358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5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3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P spid="23556" grpId="0"/>
      <p:bldP spid="23557" grpId="0"/>
      <p:bldP spid="23560" grpId="0"/>
      <p:bldP spid="23562" grpId="0"/>
      <p:bldP spid="23565" grpId="0"/>
      <p:bldP spid="23566" grpId="0"/>
      <p:bldP spid="23569" grpId="0"/>
      <p:bldP spid="23572" grpId="0"/>
      <p:bldP spid="23574" grpId="0"/>
      <p:bldP spid="2357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971550" y="638175"/>
            <a:ext cx="2295525" cy="579438"/>
          </a:xfrm>
          <a:prstGeom prst="rect">
            <a:avLst/>
          </a:prstGeom>
          <a:noFill/>
          <a:ln w="9525">
            <a:noFill/>
            <a:miter lim="800000"/>
            <a:headEnd/>
            <a:tailEnd/>
          </a:ln>
          <a:effectLst/>
        </p:spPr>
        <p:txBody>
          <a:bodyPr anchor="ctr">
            <a:spAutoFit/>
          </a:bodyPr>
          <a:lstStyle/>
          <a:p>
            <a:r>
              <a:rPr lang="en-US" altLang="zh-CN" sz="3200" b="1"/>
              <a:t>■</a:t>
            </a:r>
            <a:r>
              <a:rPr lang="zh-CN" altLang="en-US" sz="3200" b="1"/>
              <a:t>应用：</a:t>
            </a:r>
          </a:p>
        </p:txBody>
      </p:sp>
      <p:sp>
        <p:nvSpPr>
          <p:cNvPr id="24579" name="Rectangle 3"/>
          <p:cNvSpPr>
            <a:spLocks noChangeArrowheads="1"/>
          </p:cNvSpPr>
          <p:nvPr/>
        </p:nvSpPr>
        <p:spPr bwMode="auto">
          <a:xfrm>
            <a:off x="971550" y="1314450"/>
            <a:ext cx="2205038" cy="579438"/>
          </a:xfrm>
          <a:prstGeom prst="rect">
            <a:avLst/>
          </a:prstGeom>
          <a:noFill/>
          <a:ln w="9525">
            <a:noFill/>
            <a:miter lim="800000"/>
            <a:headEnd/>
            <a:tailEnd/>
          </a:ln>
          <a:effectLst/>
        </p:spPr>
        <p:txBody>
          <a:bodyPr anchor="ctr">
            <a:spAutoFit/>
          </a:bodyPr>
          <a:lstStyle/>
          <a:p>
            <a:r>
              <a:rPr lang="en-US" altLang="zh-CN" b="1"/>
              <a:t>▲</a:t>
            </a:r>
            <a:r>
              <a:rPr lang="zh-CN" altLang="en-US" sz="3200" b="1"/>
              <a:t>测量波长</a:t>
            </a:r>
          </a:p>
        </p:txBody>
      </p:sp>
      <p:sp>
        <p:nvSpPr>
          <p:cNvPr id="24580" name="Rectangle 4"/>
          <p:cNvSpPr>
            <a:spLocks noChangeArrowheads="1"/>
          </p:cNvSpPr>
          <p:nvPr/>
        </p:nvSpPr>
        <p:spPr bwMode="auto">
          <a:xfrm>
            <a:off x="971550" y="2124075"/>
            <a:ext cx="704850" cy="579438"/>
          </a:xfrm>
          <a:prstGeom prst="rect">
            <a:avLst/>
          </a:prstGeom>
          <a:noFill/>
          <a:ln w="9525">
            <a:noFill/>
            <a:miter lim="800000"/>
            <a:headEnd/>
            <a:tailEnd/>
          </a:ln>
          <a:effectLst/>
        </p:spPr>
        <p:txBody>
          <a:bodyPr wrap="none" anchor="ctr">
            <a:spAutoFit/>
          </a:bodyPr>
          <a:lstStyle/>
          <a:p>
            <a:r>
              <a:rPr lang="zh-CN" altLang="en-US" sz="3200" b="1"/>
              <a:t>例</a:t>
            </a:r>
            <a:r>
              <a:rPr lang="zh-CN" altLang="en-US" sz="3200"/>
              <a:t> </a:t>
            </a:r>
          </a:p>
        </p:txBody>
      </p:sp>
      <p:graphicFrame>
        <p:nvGraphicFramePr>
          <p:cNvPr id="24581" name="Object 5"/>
          <p:cNvGraphicFramePr>
            <a:graphicFrameLocks noChangeAspect="1"/>
          </p:cNvGraphicFramePr>
          <p:nvPr/>
        </p:nvGraphicFramePr>
        <p:xfrm>
          <a:off x="1557338" y="2214563"/>
          <a:ext cx="4260850" cy="376237"/>
        </p:xfrm>
        <a:graphic>
          <a:graphicData uri="http://schemas.openxmlformats.org/presentationml/2006/ole">
            <mc:AlternateContent xmlns:mc="http://schemas.openxmlformats.org/markup-compatibility/2006">
              <mc:Choice xmlns:v="urn:schemas-microsoft-com:vml" Requires="v">
                <p:oleObj spid="_x0000_s24614" name="公式" r:id="rId3" imgW="4254480" imgH="380880" progId="">
                  <p:embed/>
                </p:oleObj>
              </mc:Choice>
              <mc:Fallback>
                <p:oleObj name="公式" r:id="rId3" imgW="4254480" imgH="38088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338" y="2214563"/>
                        <a:ext cx="4260850"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2" name="Rectangle 6"/>
          <p:cNvSpPr>
            <a:spLocks noChangeArrowheads="1"/>
          </p:cNvSpPr>
          <p:nvPr/>
        </p:nvSpPr>
        <p:spPr bwMode="auto">
          <a:xfrm>
            <a:off x="927100" y="3024188"/>
            <a:ext cx="704850" cy="579437"/>
          </a:xfrm>
          <a:prstGeom prst="rect">
            <a:avLst/>
          </a:prstGeom>
          <a:noFill/>
          <a:ln w="9525">
            <a:noFill/>
            <a:miter lim="800000"/>
            <a:headEnd/>
            <a:tailEnd/>
          </a:ln>
          <a:effectLst/>
        </p:spPr>
        <p:txBody>
          <a:bodyPr anchor="ctr">
            <a:spAutoFit/>
          </a:bodyPr>
          <a:lstStyle/>
          <a:p>
            <a:r>
              <a:rPr lang="zh-CN" altLang="en-US" sz="3200" b="1"/>
              <a:t>则</a:t>
            </a:r>
            <a:r>
              <a:rPr lang="zh-CN" altLang="en-US" sz="3200"/>
              <a:t> </a:t>
            </a:r>
          </a:p>
        </p:txBody>
      </p:sp>
      <p:sp>
        <p:nvSpPr>
          <p:cNvPr id="24583" name="Rectangle 7"/>
          <p:cNvSpPr>
            <a:spLocks noChangeArrowheads="1"/>
          </p:cNvSpPr>
          <p:nvPr/>
        </p:nvSpPr>
        <p:spPr bwMode="auto">
          <a:xfrm>
            <a:off x="0" y="31575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4584" name="Object 8"/>
          <p:cNvGraphicFramePr>
            <a:graphicFrameLocks noChangeAspect="1"/>
          </p:cNvGraphicFramePr>
          <p:nvPr/>
        </p:nvGraphicFramePr>
        <p:xfrm>
          <a:off x="1511300" y="2889250"/>
          <a:ext cx="5975350" cy="909638"/>
        </p:xfrm>
        <a:graphic>
          <a:graphicData uri="http://schemas.openxmlformats.org/presentationml/2006/ole">
            <mc:AlternateContent xmlns:mc="http://schemas.openxmlformats.org/markup-compatibility/2006">
              <mc:Choice xmlns:v="urn:schemas-microsoft-com:vml" Requires="v">
                <p:oleObj spid="_x0000_s24615" name="公式" r:id="rId5" imgW="5968800" imgH="914400" progId="">
                  <p:embed/>
                </p:oleObj>
              </mc:Choice>
              <mc:Fallback>
                <p:oleObj name="公式" r:id="rId5" imgW="5968800" imgH="91440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1300" y="2889250"/>
                        <a:ext cx="597535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5" name="Rectangle 9"/>
          <p:cNvSpPr>
            <a:spLocks noChangeArrowheads="1"/>
          </p:cNvSpPr>
          <p:nvPr/>
        </p:nvSpPr>
        <p:spPr bwMode="auto">
          <a:xfrm>
            <a:off x="927100" y="4059238"/>
            <a:ext cx="3382963" cy="579437"/>
          </a:xfrm>
          <a:prstGeom prst="rect">
            <a:avLst/>
          </a:prstGeom>
          <a:noFill/>
          <a:ln w="9525">
            <a:noFill/>
            <a:miter lim="800000"/>
            <a:headEnd/>
            <a:tailEnd/>
          </a:ln>
          <a:effectLst/>
        </p:spPr>
        <p:txBody>
          <a:bodyPr wrap="none" anchor="ctr">
            <a:spAutoFit/>
          </a:bodyPr>
          <a:lstStyle/>
          <a:p>
            <a:r>
              <a:rPr lang="en-US" altLang="zh-CN" b="1"/>
              <a:t>▲</a:t>
            </a:r>
            <a:r>
              <a:rPr lang="zh-CN" altLang="en-US" sz="3200" b="1"/>
              <a:t>测量微小波长差</a:t>
            </a:r>
            <a:r>
              <a:rPr lang="zh-CN" altLang="en-US" sz="3200"/>
              <a:t> </a:t>
            </a:r>
          </a:p>
        </p:txBody>
      </p:sp>
      <p:sp>
        <p:nvSpPr>
          <p:cNvPr id="24586" name="Rectangle 10"/>
          <p:cNvSpPr>
            <a:spLocks noChangeArrowheads="1"/>
          </p:cNvSpPr>
          <p:nvPr/>
        </p:nvSpPr>
        <p:spPr bwMode="auto">
          <a:xfrm>
            <a:off x="0" y="315912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4587" name="Object 11"/>
          <p:cNvGraphicFramePr>
            <a:graphicFrameLocks noChangeAspect="1"/>
          </p:cNvGraphicFramePr>
          <p:nvPr/>
        </p:nvGraphicFramePr>
        <p:xfrm>
          <a:off x="4167188" y="4059238"/>
          <a:ext cx="2522537" cy="504825"/>
        </p:xfrm>
        <a:graphic>
          <a:graphicData uri="http://schemas.openxmlformats.org/presentationml/2006/ole">
            <mc:AlternateContent xmlns:mc="http://schemas.openxmlformats.org/markup-compatibility/2006">
              <mc:Choice xmlns:v="urn:schemas-microsoft-com:vml" Requires="v">
                <p:oleObj spid="_x0000_s24616" name="公式" r:id="rId7" imgW="2514600" imgH="507960" progId="">
                  <p:embed/>
                </p:oleObj>
              </mc:Choice>
              <mc:Fallback>
                <p:oleObj name="公式" r:id="rId7" imgW="2514600" imgH="507960" progId="">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7188" y="4059238"/>
                        <a:ext cx="2522537"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8" name="Rectangle 12"/>
          <p:cNvSpPr>
            <a:spLocks noChangeArrowheads="1"/>
          </p:cNvSpPr>
          <p:nvPr/>
        </p:nvSpPr>
        <p:spPr bwMode="auto">
          <a:xfrm>
            <a:off x="0" y="33194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4589" name="Object 13"/>
          <p:cNvGraphicFramePr>
            <a:graphicFrameLocks noChangeAspect="1"/>
          </p:cNvGraphicFramePr>
          <p:nvPr/>
        </p:nvGraphicFramePr>
        <p:xfrm>
          <a:off x="6777038" y="4149725"/>
          <a:ext cx="476250" cy="322263"/>
        </p:xfrm>
        <a:graphic>
          <a:graphicData uri="http://schemas.openxmlformats.org/presentationml/2006/ole">
            <mc:AlternateContent xmlns:mc="http://schemas.openxmlformats.org/markup-compatibility/2006">
              <mc:Choice xmlns:v="urn:schemas-microsoft-com:vml" Requires="v">
                <p:oleObj spid="_x0000_s24617" name="公式" r:id="rId9" imgW="469800" imgH="317160" progId="">
                  <p:embed/>
                </p:oleObj>
              </mc:Choice>
              <mc:Fallback>
                <p:oleObj name="公式" r:id="rId9" imgW="469800" imgH="31716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7038" y="4149725"/>
                        <a:ext cx="476250"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0" name="Rectangle 14"/>
          <p:cNvSpPr>
            <a:spLocks noChangeArrowheads="1"/>
          </p:cNvSpPr>
          <p:nvPr/>
        </p:nvSpPr>
        <p:spPr bwMode="auto">
          <a:xfrm>
            <a:off x="7181850" y="4059238"/>
            <a:ext cx="1112838" cy="579437"/>
          </a:xfrm>
          <a:prstGeom prst="rect">
            <a:avLst/>
          </a:prstGeom>
          <a:noFill/>
          <a:ln w="9525">
            <a:noFill/>
            <a:miter lim="800000"/>
            <a:headEnd/>
            <a:tailEnd/>
          </a:ln>
          <a:effectLst/>
        </p:spPr>
        <p:txBody>
          <a:bodyPr wrap="none" anchor="ctr">
            <a:spAutoFit/>
          </a:bodyPr>
          <a:lstStyle/>
          <a:p>
            <a:r>
              <a:rPr lang="zh-CN" altLang="en-US" sz="3200" b="1"/>
              <a:t>为干</a:t>
            </a:r>
            <a:r>
              <a:rPr lang="zh-CN" altLang="en-US" sz="3200"/>
              <a:t> </a:t>
            </a:r>
          </a:p>
        </p:txBody>
      </p:sp>
      <p:sp>
        <p:nvSpPr>
          <p:cNvPr id="24591" name="Rectangle 15"/>
          <p:cNvSpPr>
            <a:spLocks noChangeArrowheads="1"/>
          </p:cNvSpPr>
          <p:nvPr/>
        </p:nvSpPr>
        <p:spPr bwMode="auto">
          <a:xfrm>
            <a:off x="927100" y="4868863"/>
            <a:ext cx="5600700" cy="579437"/>
          </a:xfrm>
          <a:prstGeom prst="rect">
            <a:avLst/>
          </a:prstGeom>
          <a:noFill/>
          <a:ln w="9525">
            <a:noFill/>
            <a:miter lim="800000"/>
            <a:headEnd/>
            <a:tailEnd/>
          </a:ln>
          <a:effectLst/>
        </p:spPr>
        <p:txBody>
          <a:bodyPr wrap="none" anchor="ctr">
            <a:spAutoFit/>
          </a:bodyPr>
          <a:lstStyle/>
          <a:p>
            <a:r>
              <a:rPr lang="zh-CN" altLang="en-US" sz="3200" b="1"/>
              <a:t>涉条纹相继两次反衬度最小时</a:t>
            </a:r>
            <a:r>
              <a:rPr lang="zh-CN" altLang="en-US" sz="3200"/>
              <a:t> </a:t>
            </a:r>
          </a:p>
        </p:txBody>
      </p:sp>
      <p:sp>
        <p:nvSpPr>
          <p:cNvPr id="24592" name="Rectangle 16"/>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4593" name="Object 17"/>
          <p:cNvGraphicFramePr>
            <a:graphicFrameLocks noChangeAspect="1"/>
          </p:cNvGraphicFramePr>
          <p:nvPr/>
        </p:nvGraphicFramePr>
        <p:xfrm>
          <a:off x="6372225" y="4959350"/>
          <a:ext cx="401638" cy="487363"/>
        </p:xfrm>
        <a:graphic>
          <a:graphicData uri="http://schemas.openxmlformats.org/presentationml/2006/ole">
            <mc:AlternateContent xmlns:mc="http://schemas.openxmlformats.org/markup-compatibility/2006">
              <mc:Choice xmlns:v="urn:schemas-microsoft-com:vml" Requires="v">
                <p:oleObj spid="_x0000_s24618" name="公式" r:id="rId11" imgW="406080" imgH="482400" progId="">
                  <p:embed/>
                </p:oleObj>
              </mc:Choice>
              <mc:Fallback>
                <p:oleObj name="公式" r:id="rId11" imgW="406080" imgH="482400" progId="">
                  <p:embed/>
                  <p:pic>
                    <p:nvPicPr>
                      <p:cNvPr id="0"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2225" y="4959350"/>
                        <a:ext cx="40163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4" name="Rectangle 18"/>
          <p:cNvSpPr>
            <a:spLocks noChangeArrowheads="1"/>
          </p:cNvSpPr>
          <p:nvPr/>
        </p:nvSpPr>
        <p:spPr bwMode="auto">
          <a:xfrm>
            <a:off x="6732588" y="4868863"/>
            <a:ext cx="1665287" cy="579437"/>
          </a:xfrm>
          <a:prstGeom prst="rect">
            <a:avLst/>
          </a:prstGeom>
          <a:noFill/>
          <a:ln w="9525">
            <a:noFill/>
            <a:miter lim="800000"/>
            <a:headEnd/>
            <a:tailEnd/>
          </a:ln>
          <a:effectLst/>
        </p:spPr>
        <p:txBody>
          <a:bodyPr anchor="ctr">
            <a:spAutoFit/>
          </a:bodyPr>
          <a:lstStyle/>
          <a:p>
            <a:r>
              <a:rPr lang="zh-CN" altLang="en-US" sz="3200" b="1"/>
              <a:t>移动的</a:t>
            </a:r>
          </a:p>
        </p:txBody>
      </p:sp>
      <p:sp>
        <p:nvSpPr>
          <p:cNvPr id="24595" name="Rectangle 19"/>
          <p:cNvSpPr>
            <a:spLocks noChangeArrowheads="1"/>
          </p:cNvSpPr>
          <p:nvPr/>
        </p:nvSpPr>
        <p:spPr bwMode="auto">
          <a:xfrm>
            <a:off x="927100" y="5634038"/>
            <a:ext cx="1112838" cy="579437"/>
          </a:xfrm>
          <a:prstGeom prst="rect">
            <a:avLst/>
          </a:prstGeom>
          <a:noFill/>
          <a:ln w="9525">
            <a:noFill/>
            <a:miter lim="800000"/>
            <a:headEnd/>
            <a:tailEnd/>
          </a:ln>
          <a:effectLst/>
        </p:spPr>
        <p:txBody>
          <a:bodyPr wrap="none">
            <a:spAutoFit/>
          </a:bodyPr>
          <a:lstStyle/>
          <a:p>
            <a:r>
              <a:rPr lang="zh-CN" altLang="en-US" sz="3200" b="1"/>
              <a:t>距离</a:t>
            </a:r>
            <a:r>
              <a:rPr lang="en-US" altLang="zh-CN" sz="3200" b="1"/>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5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5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5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59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5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5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5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9" grpId="0"/>
      <p:bldP spid="24580" grpId="0"/>
      <p:bldP spid="24582" grpId="0"/>
      <p:bldP spid="24585" grpId="0"/>
      <p:bldP spid="24590" grpId="0"/>
      <p:bldP spid="24591" grpId="0"/>
      <p:bldP spid="24594" grpId="0"/>
      <p:bldP spid="2459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927100" y="488950"/>
            <a:ext cx="7470775" cy="1457325"/>
          </a:xfrm>
          <a:prstGeom prst="rect">
            <a:avLst/>
          </a:prstGeom>
          <a:noFill/>
          <a:ln w="9525">
            <a:noFill/>
            <a:miter lim="800000"/>
            <a:headEnd/>
            <a:tailEnd/>
          </a:ln>
          <a:effectLst/>
        </p:spPr>
        <p:txBody>
          <a:bodyPr anchor="ctr">
            <a:spAutoFit/>
          </a:bodyPr>
          <a:lstStyle/>
          <a:p>
            <a:pPr>
              <a:lnSpc>
                <a:spcPct val="140000"/>
              </a:lnSpc>
            </a:pPr>
            <a:r>
              <a:rPr lang="en-US" altLang="zh-CN" sz="3200" b="1"/>
              <a:t>2-10 </a:t>
            </a:r>
            <a:r>
              <a:rPr lang="zh-CN" altLang="en-US" sz="3200" b="1"/>
              <a:t>光波的时间相干性 光源的非单色性对干涉条纹的影响</a:t>
            </a:r>
          </a:p>
        </p:txBody>
      </p:sp>
      <p:sp>
        <p:nvSpPr>
          <p:cNvPr id="27651" name="Rectangle 3"/>
          <p:cNvSpPr>
            <a:spLocks noChangeArrowheads="1"/>
          </p:cNvSpPr>
          <p:nvPr/>
        </p:nvSpPr>
        <p:spPr bwMode="auto">
          <a:xfrm>
            <a:off x="900113" y="2060575"/>
            <a:ext cx="4211637" cy="579438"/>
          </a:xfrm>
          <a:prstGeom prst="rect">
            <a:avLst/>
          </a:prstGeom>
          <a:noFill/>
          <a:ln w="9525">
            <a:noFill/>
            <a:miter lim="800000"/>
            <a:headEnd/>
            <a:tailEnd/>
          </a:ln>
          <a:effectLst/>
        </p:spPr>
        <p:txBody>
          <a:bodyPr anchor="ctr">
            <a:spAutoFit/>
          </a:bodyPr>
          <a:lstStyle/>
          <a:p>
            <a:r>
              <a:rPr lang="en-US" altLang="en-US" b="1"/>
              <a:t>■</a:t>
            </a:r>
            <a:r>
              <a:rPr lang="zh-CN" altLang="en-US" sz="3200" b="1"/>
              <a:t>光波的时间相干性</a:t>
            </a:r>
          </a:p>
        </p:txBody>
      </p:sp>
      <p:pic>
        <p:nvPicPr>
          <p:cNvPr id="27652" name="Picture 4" descr="旋转 mz31"/>
          <p:cNvPicPr>
            <a:picLocks noChangeAspect="1" noChangeArrowheads="1"/>
          </p:cNvPicPr>
          <p:nvPr/>
        </p:nvPicPr>
        <p:blipFill>
          <a:blip r:embed="rId2" cstate="print"/>
          <a:srcRect/>
          <a:stretch>
            <a:fillRect/>
          </a:stretch>
        </p:blipFill>
        <p:spPr bwMode="auto">
          <a:xfrm>
            <a:off x="539750" y="2852738"/>
            <a:ext cx="8054975" cy="35448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881063" y="638175"/>
            <a:ext cx="1200150" cy="579438"/>
          </a:xfrm>
          <a:prstGeom prst="rect">
            <a:avLst/>
          </a:prstGeom>
          <a:noFill/>
          <a:ln w="9525">
            <a:noFill/>
            <a:miter lim="800000"/>
            <a:headEnd/>
            <a:tailEnd/>
          </a:ln>
          <a:effectLst/>
        </p:spPr>
        <p:txBody>
          <a:bodyPr wrap="none" anchor="ctr">
            <a:spAutoFit/>
          </a:bodyPr>
          <a:lstStyle/>
          <a:p>
            <a:r>
              <a:rPr lang="zh-CN" altLang="en-US" sz="3200" b="1"/>
              <a:t>图</a:t>
            </a:r>
            <a:r>
              <a:rPr lang="en-US" altLang="zh-CN" sz="3200" b="1"/>
              <a:t>(a)</a:t>
            </a:r>
            <a:r>
              <a:rPr lang="en-US" altLang="zh-CN" sz="3200"/>
              <a:t> </a:t>
            </a:r>
          </a:p>
        </p:txBody>
      </p:sp>
      <p:sp>
        <p:nvSpPr>
          <p:cNvPr id="28675" name="Rectangle 3"/>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8676" name="Object 4"/>
          <p:cNvGraphicFramePr>
            <a:graphicFrameLocks noChangeAspect="1"/>
          </p:cNvGraphicFramePr>
          <p:nvPr/>
        </p:nvGraphicFramePr>
        <p:xfrm>
          <a:off x="1908175" y="836613"/>
          <a:ext cx="1377950" cy="376237"/>
        </p:xfrm>
        <a:graphic>
          <a:graphicData uri="http://schemas.openxmlformats.org/presentationml/2006/ole">
            <mc:AlternateContent xmlns:mc="http://schemas.openxmlformats.org/markup-compatibility/2006">
              <mc:Choice xmlns:v="urn:schemas-microsoft-com:vml" Requires="v">
                <p:oleObj spid="_x0000_s28711" name="公式" r:id="rId3" imgW="1371600" imgH="380880" progId="">
                  <p:embed/>
                </p:oleObj>
              </mc:Choice>
              <mc:Fallback>
                <p:oleObj name="公式" r:id="rId3" imgW="1371600" imgH="38088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836613"/>
                        <a:ext cx="1377950"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7" name="Rectangle 5"/>
          <p:cNvSpPr>
            <a:spLocks noChangeArrowheads="1"/>
          </p:cNvSpPr>
          <p:nvPr/>
        </p:nvSpPr>
        <p:spPr bwMode="auto">
          <a:xfrm>
            <a:off x="3311525" y="684213"/>
            <a:ext cx="2744788" cy="579437"/>
          </a:xfrm>
          <a:prstGeom prst="rect">
            <a:avLst/>
          </a:prstGeom>
          <a:noFill/>
          <a:ln w="9525">
            <a:noFill/>
            <a:miter lim="800000"/>
            <a:headEnd/>
            <a:tailEnd/>
          </a:ln>
          <a:effectLst/>
        </p:spPr>
        <p:txBody>
          <a:bodyPr wrap="none" anchor="ctr">
            <a:spAutoFit/>
          </a:bodyPr>
          <a:lstStyle/>
          <a:p>
            <a:r>
              <a:rPr lang="zh-CN" altLang="en-US" sz="3200" b="1"/>
              <a:t>完全相干叠加</a:t>
            </a:r>
            <a:r>
              <a:rPr lang="en-US" altLang="zh-CN" sz="3200" b="1"/>
              <a:t>.</a:t>
            </a:r>
          </a:p>
        </p:txBody>
      </p:sp>
      <p:sp>
        <p:nvSpPr>
          <p:cNvPr id="28678" name="Rectangle 6"/>
          <p:cNvSpPr>
            <a:spLocks noChangeArrowheads="1"/>
          </p:cNvSpPr>
          <p:nvPr/>
        </p:nvSpPr>
        <p:spPr bwMode="auto">
          <a:xfrm>
            <a:off x="881063" y="1403350"/>
            <a:ext cx="1222375" cy="579438"/>
          </a:xfrm>
          <a:prstGeom prst="rect">
            <a:avLst/>
          </a:prstGeom>
          <a:noFill/>
          <a:ln w="9525">
            <a:noFill/>
            <a:miter lim="800000"/>
            <a:headEnd/>
            <a:tailEnd/>
          </a:ln>
          <a:effectLst/>
        </p:spPr>
        <p:txBody>
          <a:bodyPr wrap="none" anchor="ctr">
            <a:spAutoFit/>
          </a:bodyPr>
          <a:lstStyle/>
          <a:p>
            <a:r>
              <a:rPr lang="zh-CN" altLang="en-US" sz="3200" b="1"/>
              <a:t>图</a:t>
            </a:r>
            <a:r>
              <a:rPr lang="en-US" altLang="zh-CN" sz="3200" b="1"/>
              <a:t>(b)</a:t>
            </a:r>
            <a:r>
              <a:rPr lang="en-US" altLang="zh-CN" sz="3200"/>
              <a:t> </a:t>
            </a:r>
          </a:p>
        </p:txBody>
      </p:sp>
      <p:pic>
        <p:nvPicPr>
          <p:cNvPr id="28679" name="Picture 7"/>
          <p:cNvPicPr>
            <a:picLocks noChangeAspect="1" noChangeArrowheads="1"/>
          </p:cNvPicPr>
          <p:nvPr/>
        </p:nvPicPr>
        <p:blipFill>
          <a:blip r:embed="rId5" cstate="print"/>
          <a:srcRect/>
          <a:stretch>
            <a:fillRect/>
          </a:stretch>
        </p:blipFill>
        <p:spPr bwMode="auto">
          <a:xfrm>
            <a:off x="1979613" y="1484313"/>
            <a:ext cx="1296987" cy="473075"/>
          </a:xfrm>
          <a:prstGeom prst="rect">
            <a:avLst/>
          </a:prstGeom>
          <a:noFill/>
          <a:ln w="9525">
            <a:noFill/>
            <a:miter lim="800000"/>
            <a:headEnd/>
            <a:tailEnd/>
          </a:ln>
        </p:spPr>
      </p:pic>
      <p:sp>
        <p:nvSpPr>
          <p:cNvPr id="28680" name="Rectangle 8"/>
          <p:cNvSpPr>
            <a:spLocks noChangeArrowheads="1"/>
          </p:cNvSpPr>
          <p:nvPr/>
        </p:nvSpPr>
        <p:spPr bwMode="auto">
          <a:xfrm>
            <a:off x="3276600" y="1412875"/>
            <a:ext cx="2847975" cy="579438"/>
          </a:xfrm>
          <a:prstGeom prst="rect">
            <a:avLst/>
          </a:prstGeom>
          <a:noFill/>
          <a:ln w="9525">
            <a:noFill/>
            <a:miter lim="800000"/>
            <a:headEnd/>
            <a:tailEnd/>
          </a:ln>
          <a:effectLst/>
        </p:spPr>
        <p:txBody>
          <a:bodyPr wrap="none" anchor="ctr">
            <a:spAutoFit/>
          </a:bodyPr>
          <a:lstStyle/>
          <a:p>
            <a:r>
              <a:rPr lang="zh-CN" altLang="en-US" sz="3200" b="1"/>
              <a:t>部分相干叠加</a:t>
            </a:r>
            <a:r>
              <a:rPr lang="en-US" altLang="zh-CN" sz="3200" b="1"/>
              <a:t>.</a:t>
            </a:r>
            <a:r>
              <a:rPr lang="en-US" altLang="zh-CN" sz="3200"/>
              <a:t> </a:t>
            </a:r>
          </a:p>
        </p:txBody>
      </p:sp>
      <p:sp>
        <p:nvSpPr>
          <p:cNvPr id="28681" name="Rectangle 9"/>
          <p:cNvSpPr>
            <a:spLocks noChangeArrowheads="1"/>
          </p:cNvSpPr>
          <p:nvPr/>
        </p:nvSpPr>
        <p:spPr bwMode="auto">
          <a:xfrm>
            <a:off x="881063" y="2124075"/>
            <a:ext cx="1200150" cy="579438"/>
          </a:xfrm>
          <a:prstGeom prst="rect">
            <a:avLst/>
          </a:prstGeom>
          <a:noFill/>
          <a:ln w="9525">
            <a:noFill/>
            <a:miter lim="800000"/>
            <a:headEnd/>
            <a:tailEnd/>
          </a:ln>
          <a:effectLst/>
        </p:spPr>
        <p:txBody>
          <a:bodyPr wrap="none" anchor="ctr">
            <a:spAutoFit/>
          </a:bodyPr>
          <a:lstStyle/>
          <a:p>
            <a:r>
              <a:rPr lang="zh-CN" altLang="en-US" sz="3200" b="1"/>
              <a:t>图</a:t>
            </a:r>
            <a:r>
              <a:rPr lang="en-US" altLang="zh-CN" sz="3200" b="1"/>
              <a:t>(c)</a:t>
            </a:r>
            <a:r>
              <a:rPr lang="en-US" altLang="zh-CN" sz="3200"/>
              <a:t> </a:t>
            </a:r>
          </a:p>
        </p:txBody>
      </p:sp>
      <p:sp>
        <p:nvSpPr>
          <p:cNvPr id="28682" name="Rectangle 10"/>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8683" name="Object 11"/>
          <p:cNvGraphicFramePr>
            <a:graphicFrameLocks noChangeAspect="1"/>
          </p:cNvGraphicFramePr>
          <p:nvPr/>
        </p:nvGraphicFramePr>
        <p:xfrm>
          <a:off x="2006600" y="2214563"/>
          <a:ext cx="1517650" cy="487362"/>
        </p:xfrm>
        <a:graphic>
          <a:graphicData uri="http://schemas.openxmlformats.org/presentationml/2006/ole">
            <mc:AlternateContent xmlns:mc="http://schemas.openxmlformats.org/markup-compatibility/2006">
              <mc:Choice xmlns:v="urn:schemas-microsoft-com:vml" Requires="v">
                <p:oleObj spid="_x0000_s28712" name="公式" r:id="rId6" imgW="1523880" imgH="482400" progId="">
                  <p:embed/>
                </p:oleObj>
              </mc:Choice>
              <mc:Fallback>
                <p:oleObj name="公式" r:id="rId6" imgW="1523880" imgH="482400" progId="">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6600" y="2214563"/>
                        <a:ext cx="151765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4" name="Rectangle 12"/>
          <p:cNvSpPr>
            <a:spLocks noChangeArrowheads="1"/>
          </p:cNvSpPr>
          <p:nvPr/>
        </p:nvSpPr>
        <p:spPr bwMode="auto">
          <a:xfrm>
            <a:off x="3446463" y="2124075"/>
            <a:ext cx="2336800" cy="579438"/>
          </a:xfrm>
          <a:prstGeom prst="rect">
            <a:avLst/>
          </a:prstGeom>
          <a:noFill/>
          <a:ln w="9525">
            <a:noFill/>
            <a:miter lim="800000"/>
            <a:headEnd/>
            <a:tailEnd/>
          </a:ln>
          <a:effectLst/>
        </p:spPr>
        <p:txBody>
          <a:bodyPr wrap="none" anchor="ctr">
            <a:spAutoFit/>
          </a:bodyPr>
          <a:lstStyle/>
          <a:p>
            <a:r>
              <a:rPr lang="zh-CN" altLang="en-US" sz="3200" b="1"/>
              <a:t>非相干叠加</a:t>
            </a:r>
            <a:r>
              <a:rPr lang="en-US" altLang="zh-CN" sz="3200" b="1"/>
              <a:t>.</a:t>
            </a:r>
          </a:p>
        </p:txBody>
      </p:sp>
      <p:sp>
        <p:nvSpPr>
          <p:cNvPr id="28685" name="Rectangle 13"/>
          <p:cNvSpPr>
            <a:spLocks noChangeArrowheads="1"/>
          </p:cNvSpPr>
          <p:nvPr/>
        </p:nvSpPr>
        <p:spPr bwMode="auto">
          <a:xfrm>
            <a:off x="881063" y="2889250"/>
            <a:ext cx="1928812" cy="579438"/>
          </a:xfrm>
          <a:prstGeom prst="rect">
            <a:avLst/>
          </a:prstGeom>
          <a:noFill/>
          <a:ln w="9525">
            <a:noFill/>
            <a:miter lim="800000"/>
            <a:headEnd/>
            <a:tailEnd/>
          </a:ln>
          <a:effectLst/>
        </p:spPr>
        <p:txBody>
          <a:bodyPr wrap="none" anchor="ctr">
            <a:spAutoFit/>
          </a:bodyPr>
          <a:lstStyle/>
          <a:p>
            <a:r>
              <a:rPr lang="zh-CN" altLang="en-US" sz="3200" b="1"/>
              <a:t>相干长度</a:t>
            </a:r>
            <a:r>
              <a:rPr lang="zh-CN" altLang="en-US" sz="3200"/>
              <a:t> </a:t>
            </a:r>
          </a:p>
        </p:txBody>
      </p:sp>
      <p:graphicFrame>
        <p:nvGraphicFramePr>
          <p:cNvPr id="28686" name="Object 14"/>
          <p:cNvGraphicFramePr>
            <a:graphicFrameLocks noChangeAspect="1"/>
          </p:cNvGraphicFramePr>
          <p:nvPr/>
        </p:nvGraphicFramePr>
        <p:xfrm>
          <a:off x="2771775" y="2979738"/>
          <a:ext cx="350838" cy="487362"/>
        </p:xfrm>
        <a:graphic>
          <a:graphicData uri="http://schemas.openxmlformats.org/presentationml/2006/ole">
            <mc:AlternateContent xmlns:mc="http://schemas.openxmlformats.org/markup-compatibility/2006">
              <mc:Choice xmlns:v="urn:schemas-microsoft-com:vml" Requires="v">
                <p:oleObj spid="_x0000_s28713" name="公式" r:id="rId8" imgW="355320" imgH="482400" progId="">
                  <p:embed/>
                </p:oleObj>
              </mc:Choice>
              <mc:Fallback>
                <p:oleObj name="公式" r:id="rId8" imgW="355320" imgH="482400" progId="">
                  <p:embed/>
                  <p:pic>
                    <p:nvPicPr>
                      <p:cNvPr id="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775" y="2979738"/>
                        <a:ext cx="350838"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7" name="Rectangle 15"/>
          <p:cNvSpPr>
            <a:spLocks noChangeArrowheads="1"/>
          </p:cNvSpPr>
          <p:nvPr/>
        </p:nvSpPr>
        <p:spPr bwMode="auto">
          <a:xfrm>
            <a:off x="836613" y="3608388"/>
            <a:ext cx="1928812" cy="579437"/>
          </a:xfrm>
          <a:prstGeom prst="rect">
            <a:avLst/>
          </a:prstGeom>
          <a:noFill/>
          <a:ln w="9525">
            <a:noFill/>
            <a:miter lim="800000"/>
            <a:headEnd/>
            <a:tailEnd/>
          </a:ln>
          <a:effectLst/>
        </p:spPr>
        <p:txBody>
          <a:bodyPr wrap="none" anchor="ctr">
            <a:spAutoFit/>
          </a:bodyPr>
          <a:lstStyle/>
          <a:p>
            <a:r>
              <a:rPr lang="zh-CN" altLang="en-US" sz="3200" b="1"/>
              <a:t>相干时间</a:t>
            </a:r>
            <a:r>
              <a:rPr lang="zh-CN" altLang="en-US" sz="3200"/>
              <a:t> </a:t>
            </a:r>
          </a:p>
        </p:txBody>
      </p:sp>
      <p:graphicFrame>
        <p:nvGraphicFramePr>
          <p:cNvPr id="28688" name="Object 16"/>
          <p:cNvGraphicFramePr>
            <a:graphicFrameLocks noChangeAspect="1"/>
          </p:cNvGraphicFramePr>
          <p:nvPr/>
        </p:nvGraphicFramePr>
        <p:xfrm>
          <a:off x="2681288" y="3654425"/>
          <a:ext cx="1879600" cy="481013"/>
        </p:xfrm>
        <a:graphic>
          <a:graphicData uri="http://schemas.openxmlformats.org/presentationml/2006/ole">
            <mc:AlternateContent xmlns:mc="http://schemas.openxmlformats.org/markup-compatibility/2006">
              <mc:Choice xmlns:v="urn:schemas-microsoft-com:vml" Requires="v">
                <p:oleObj spid="_x0000_s28714" name="公式" r:id="rId10" imgW="1879560" imgH="482400" progId="">
                  <p:embed/>
                </p:oleObj>
              </mc:Choice>
              <mc:Fallback>
                <p:oleObj name="公式" r:id="rId10" imgW="1879560" imgH="482400" progId="">
                  <p:embed/>
                  <p:pic>
                    <p:nvPicPr>
                      <p:cNvPr id="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1288" y="3654425"/>
                        <a:ext cx="1879600" cy="48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9" name="Rectangle 17"/>
          <p:cNvSpPr>
            <a:spLocks noChangeArrowheads="1"/>
          </p:cNvSpPr>
          <p:nvPr/>
        </p:nvSpPr>
        <p:spPr bwMode="auto">
          <a:xfrm>
            <a:off x="836613" y="4329113"/>
            <a:ext cx="7727950" cy="579437"/>
          </a:xfrm>
          <a:prstGeom prst="rect">
            <a:avLst/>
          </a:prstGeom>
          <a:noFill/>
          <a:ln w="9525">
            <a:noFill/>
            <a:miter lim="800000"/>
            <a:headEnd/>
            <a:tailEnd/>
          </a:ln>
          <a:effectLst/>
        </p:spPr>
        <p:txBody>
          <a:bodyPr wrap="none" anchor="ctr">
            <a:spAutoFit/>
          </a:bodyPr>
          <a:lstStyle/>
          <a:p>
            <a:r>
              <a:rPr lang="zh-CN" altLang="en-US" sz="3200" b="1"/>
              <a:t>光波的时间相干性</a:t>
            </a:r>
            <a:r>
              <a:rPr lang="en-US" altLang="zh-CN" sz="3200" b="1"/>
              <a:t>: </a:t>
            </a:r>
            <a:r>
              <a:rPr lang="zh-CN" altLang="en-US" sz="3200" b="1"/>
              <a:t>光源在相干时间内</a:t>
            </a:r>
            <a:r>
              <a:rPr lang="en-US" altLang="zh-CN" sz="3200" b="1"/>
              <a:t>(</a:t>
            </a:r>
            <a:r>
              <a:rPr lang="zh-CN" altLang="en-US" sz="3200" b="1"/>
              <a:t>即</a:t>
            </a:r>
            <a:r>
              <a:rPr lang="zh-CN" altLang="en-US" sz="3200"/>
              <a:t>  </a:t>
            </a:r>
          </a:p>
        </p:txBody>
      </p:sp>
      <p:graphicFrame>
        <p:nvGraphicFramePr>
          <p:cNvPr id="28690" name="Object 18"/>
          <p:cNvGraphicFramePr>
            <a:graphicFrameLocks noChangeAspect="1"/>
          </p:cNvGraphicFramePr>
          <p:nvPr/>
        </p:nvGraphicFramePr>
        <p:xfrm>
          <a:off x="971550" y="5084763"/>
          <a:ext cx="1085850" cy="487362"/>
        </p:xfrm>
        <a:graphic>
          <a:graphicData uri="http://schemas.openxmlformats.org/presentationml/2006/ole">
            <mc:AlternateContent xmlns:mc="http://schemas.openxmlformats.org/markup-compatibility/2006">
              <mc:Choice xmlns:v="urn:schemas-microsoft-com:vml" Requires="v">
                <p:oleObj spid="_x0000_s28715" name="公式" r:id="rId12" imgW="1091880" imgH="482400" progId="">
                  <p:embed/>
                </p:oleObj>
              </mc:Choice>
              <mc:Fallback>
                <p:oleObj name="公式" r:id="rId12" imgW="1091880" imgH="482400" progId="">
                  <p:embed/>
                  <p:pic>
                    <p:nvPicPr>
                      <p:cNvPr id="0" name="Picture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1550" y="5084763"/>
                        <a:ext cx="108585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1" name="Rectangle 19"/>
          <p:cNvSpPr>
            <a:spLocks noChangeArrowheads="1"/>
          </p:cNvSpPr>
          <p:nvPr/>
        </p:nvSpPr>
        <p:spPr bwMode="auto">
          <a:xfrm>
            <a:off x="2051050" y="5049838"/>
            <a:ext cx="6526213" cy="579437"/>
          </a:xfrm>
          <a:prstGeom prst="rect">
            <a:avLst/>
          </a:prstGeom>
          <a:noFill/>
          <a:ln w="9525">
            <a:noFill/>
            <a:miter lim="800000"/>
            <a:headEnd/>
            <a:tailEnd/>
          </a:ln>
          <a:effectLst/>
        </p:spPr>
        <p:txBody>
          <a:bodyPr anchor="ctr">
            <a:spAutoFit/>
          </a:bodyPr>
          <a:lstStyle/>
          <a:p>
            <a:r>
              <a:rPr lang="zh-CN" altLang="en-US" sz="3200" b="1"/>
              <a:t>发出的光</a:t>
            </a:r>
            <a:r>
              <a:rPr lang="en-US" altLang="zh-CN" sz="3200" b="1"/>
              <a:t>,</a:t>
            </a:r>
            <a:r>
              <a:rPr lang="zh-CN" altLang="en-US" sz="3200" b="1"/>
              <a:t>经过不同的路径达到干涉</a:t>
            </a:r>
          </a:p>
        </p:txBody>
      </p:sp>
      <p:sp>
        <p:nvSpPr>
          <p:cNvPr id="28692" name="Rectangle 20"/>
          <p:cNvSpPr>
            <a:spLocks noChangeArrowheads="1"/>
          </p:cNvSpPr>
          <p:nvPr/>
        </p:nvSpPr>
        <p:spPr bwMode="auto">
          <a:xfrm>
            <a:off x="836585" y="5814265"/>
            <a:ext cx="2735262" cy="579438"/>
          </a:xfrm>
          <a:prstGeom prst="rect">
            <a:avLst/>
          </a:prstGeom>
          <a:noFill/>
          <a:ln w="9525">
            <a:noFill/>
            <a:miter lim="800000"/>
            <a:headEnd/>
            <a:tailEnd/>
          </a:ln>
          <a:effectLst/>
        </p:spPr>
        <p:txBody>
          <a:bodyPr wrap="none">
            <a:spAutoFit/>
          </a:bodyPr>
          <a:lstStyle/>
          <a:p>
            <a:r>
              <a:rPr lang="zh-CN" altLang="en-US" sz="3200" b="1" dirty="0"/>
              <a:t>场将产生干涉</a:t>
            </a:r>
            <a:r>
              <a:rPr lang="en-US" altLang="zh-CN" sz="3200" b="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6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6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6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6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6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68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68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68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69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6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7" grpId="0"/>
      <p:bldP spid="28678" grpId="0"/>
      <p:bldP spid="28680" grpId="0"/>
      <p:bldP spid="28681" grpId="0"/>
      <p:bldP spid="28684" grpId="0"/>
      <p:bldP spid="28685" grpId="0"/>
      <p:bldP spid="28687" grpId="0"/>
      <p:bldP spid="28689" grpId="0"/>
      <p:bldP spid="28691" grpId="0"/>
      <p:bldP spid="286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31575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9699" name="Object 3"/>
          <p:cNvGraphicFramePr>
            <a:graphicFrameLocks noChangeAspect="1"/>
          </p:cNvGraphicFramePr>
          <p:nvPr/>
        </p:nvGraphicFramePr>
        <p:xfrm>
          <a:off x="1403350" y="1412875"/>
          <a:ext cx="3289300" cy="465138"/>
        </p:xfrm>
        <a:graphic>
          <a:graphicData uri="http://schemas.openxmlformats.org/presentationml/2006/ole">
            <mc:AlternateContent xmlns:mc="http://schemas.openxmlformats.org/markup-compatibility/2006">
              <mc:Choice xmlns:v="urn:schemas-microsoft-com:vml" Requires="v">
                <p:oleObj spid="_x0000_s29704" name="公式" r:id="rId3" imgW="3288960" imgH="469800" progId="">
                  <p:embed/>
                </p:oleObj>
              </mc:Choice>
              <mc:Fallback>
                <p:oleObj name="公式" r:id="rId3" imgW="3288960" imgH="4698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412875"/>
                        <a:ext cx="3289300"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0" name="Rectangle 4"/>
          <p:cNvSpPr>
            <a:spLocks noChangeArrowheads="1"/>
          </p:cNvSpPr>
          <p:nvPr/>
        </p:nvSpPr>
        <p:spPr bwMode="auto">
          <a:xfrm>
            <a:off x="900113" y="2060575"/>
            <a:ext cx="7024687" cy="579438"/>
          </a:xfrm>
          <a:prstGeom prst="rect">
            <a:avLst/>
          </a:prstGeom>
          <a:noFill/>
          <a:ln w="9525">
            <a:noFill/>
            <a:miter lim="800000"/>
            <a:headEnd/>
            <a:tailEnd/>
          </a:ln>
          <a:effectLst/>
        </p:spPr>
        <p:txBody>
          <a:bodyPr wrap="none" anchor="ctr">
            <a:spAutoFit/>
          </a:bodyPr>
          <a:lstStyle/>
          <a:p>
            <a:r>
              <a:rPr lang="zh-CN" altLang="en-US" sz="3200" b="1"/>
              <a:t>单色性越好</a:t>
            </a:r>
            <a:r>
              <a:rPr lang="en-US" altLang="zh-CN" sz="3200" b="1"/>
              <a:t>, </a:t>
            </a:r>
            <a:r>
              <a:rPr lang="zh-CN" altLang="en-US" sz="3200" b="1"/>
              <a:t>则光波的时间相干性越好</a:t>
            </a:r>
            <a:r>
              <a:rPr lang="en-US" altLang="zh-CN" sz="3200" b="1"/>
              <a:t>.</a:t>
            </a:r>
          </a:p>
        </p:txBody>
      </p:sp>
      <p:pic>
        <p:nvPicPr>
          <p:cNvPr id="29701" name="Picture 5" descr="旋转 mz1"/>
          <p:cNvPicPr>
            <a:picLocks noChangeAspect="1" noChangeArrowheads="1"/>
          </p:cNvPicPr>
          <p:nvPr/>
        </p:nvPicPr>
        <p:blipFill>
          <a:blip r:embed="rId5" cstate="print"/>
          <a:srcRect/>
          <a:stretch>
            <a:fillRect/>
          </a:stretch>
        </p:blipFill>
        <p:spPr bwMode="auto">
          <a:xfrm>
            <a:off x="468313" y="3716338"/>
            <a:ext cx="9504362" cy="2606675"/>
          </a:xfrm>
          <a:prstGeom prst="rect">
            <a:avLst/>
          </a:prstGeom>
          <a:noFill/>
          <a:ln w="9525">
            <a:noFill/>
            <a:miter lim="800000"/>
            <a:headEnd/>
            <a:tailEnd/>
          </a:ln>
        </p:spPr>
      </p:pic>
      <p:sp>
        <p:nvSpPr>
          <p:cNvPr id="29702" name="Rectangle 6"/>
          <p:cNvSpPr>
            <a:spLocks noChangeArrowheads="1"/>
          </p:cNvSpPr>
          <p:nvPr/>
        </p:nvSpPr>
        <p:spPr bwMode="auto">
          <a:xfrm>
            <a:off x="971550" y="620713"/>
            <a:ext cx="6931025" cy="579437"/>
          </a:xfrm>
          <a:prstGeom prst="rect">
            <a:avLst/>
          </a:prstGeom>
          <a:noFill/>
          <a:ln w="9525">
            <a:noFill/>
            <a:miter lim="800000"/>
            <a:headEnd/>
            <a:tailEnd/>
          </a:ln>
          <a:effectLst/>
        </p:spPr>
        <p:txBody>
          <a:bodyPr anchor="ctr">
            <a:spAutoFit/>
          </a:bodyPr>
          <a:lstStyle/>
          <a:p>
            <a:r>
              <a:rPr lang="en-US" altLang="en-US" b="1"/>
              <a:t>■</a:t>
            </a:r>
            <a:r>
              <a:rPr lang="zh-CN" altLang="en-US" sz="3200" b="1"/>
              <a:t>光源的非单色性对干涉条纹的影响</a:t>
            </a:r>
          </a:p>
        </p:txBody>
      </p:sp>
      <p:sp>
        <p:nvSpPr>
          <p:cNvPr id="29703" name="Rectangle 7"/>
          <p:cNvSpPr>
            <a:spLocks noChangeArrowheads="1"/>
          </p:cNvSpPr>
          <p:nvPr/>
        </p:nvSpPr>
        <p:spPr bwMode="auto">
          <a:xfrm>
            <a:off x="971550" y="2708275"/>
            <a:ext cx="7200900" cy="1066800"/>
          </a:xfrm>
          <a:prstGeom prst="rect">
            <a:avLst/>
          </a:prstGeom>
          <a:noFill/>
          <a:ln w="9525">
            <a:noFill/>
            <a:miter lim="800000"/>
            <a:headEnd/>
            <a:tailEnd/>
          </a:ln>
          <a:effectLst/>
        </p:spPr>
        <p:txBody>
          <a:bodyPr>
            <a:spAutoFit/>
          </a:bodyPr>
          <a:lstStyle/>
          <a:p>
            <a:r>
              <a:rPr lang="en-US" altLang="zh-CN"/>
              <a:t>▲</a:t>
            </a:r>
            <a:r>
              <a:rPr lang="zh-CN" altLang="en-US" sz="3200" b="1"/>
              <a:t>光源的非单色性对迈克尔逊干涉条纹</a:t>
            </a:r>
          </a:p>
          <a:p>
            <a:endParaRPr lang="en-US" altLang="zh-CN" sz="3200" b="1"/>
          </a:p>
        </p:txBody>
      </p:sp>
      <p:sp>
        <p:nvSpPr>
          <p:cNvPr id="29704" name="Rectangle 8"/>
          <p:cNvSpPr>
            <a:spLocks noChangeArrowheads="1"/>
          </p:cNvSpPr>
          <p:nvPr/>
        </p:nvSpPr>
        <p:spPr bwMode="auto">
          <a:xfrm>
            <a:off x="971550" y="3500438"/>
            <a:ext cx="1538288" cy="579437"/>
          </a:xfrm>
          <a:prstGeom prst="rect">
            <a:avLst/>
          </a:prstGeom>
          <a:noFill/>
          <a:ln w="9525">
            <a:noFill/>
            <a:miter lim="800000"/>
            <a:headEnd/>
            <a:tailEnd/>
          </a:ln>
          <a:effectLst/>
        </p:spPr>
        <p:txBody>
          <a:bodyPr wrap="none">
            <a:spAutoFit/>
          </a:bodyPr>
          <a:lstStyle/>
          <a:p>
            <a:r>
              <a:rPr lang="zh-CN" altLang="en-US" sz="3200" b="1"/>
              <a:t>的影响</a:t>
            </a:r>
            <a:r>
              <a:rPr lang="en-US" altLang="zh-CN" sz="3200" b="1"/>
              <a:t>:</a:t>
            </a:r>
          </a:p>
        </p:txBody>
      </p:sp>
      <p:sp>
        <p:nvSpPr>
          <p:cNvPr id="29705" name="Rectangle 9"/>
          <p:cNvSpPr>
            <a:spLocks noChangeArrowheads="1"/>
          </p:cNvSpPr>
          <p:nvPr/>
        </p:nvSpPr>
        <p:spPr bwMode="auto">
          <a:xfrm>
            <a:off x="971550" y="1484313"/>
            <a:ext cx="412750" cy="366712"/>
          </a:xfrm>
          <a:prstGeom prst="rect">
            <a:avLst/>
          </a:prstGeom>
          <a:noFill/>
          <a:ln w="9525">
            <a:noFill/>
            <a:miter lim="800000"/>
            <a:headEnd/>
            <a:tailEnd/>
          </a:ln>
          <a:effectLst/>
        </p:spPr>
        <p:txBody>
          <a:bodyPr wrap="none">
            <a:spAutoFit/>
          </a:bodyPr>
          <a:lstStyle/>
          <a:p>
            <a:r>
              <a:rPr lang="en-US" altLang="zh-CN"/>
              <a:t>▲</a:t>
            </a:r>
          </a:p>
        </p:txBody>
      </p:sp>
      <p:sp>
        <p:nvSpPr>
          <p:cNvPr id="29706" name="Line 10"/>
          <p:cNvSpPr>
            <a:spLocks noChangeShapeType="1"/>
          </p:cNvSpPr>
          <p:nvPr/>
        </p:nvSpPr>
        <p:spPr bwMode="auto">
          <a:xfrm>
            <a:off x="2411413" y="6237288"/>
            <a:ext cx="792162" cy="0"/>
          </a:xfrm>
          <a:prstGeom prst="line">
            <a:avLst/>
          </a:prstGeom>
          <a:noFill/>
          <a:ln w="38100">
            <a:solidFill>
              <a:srgbClr val="CC3300"/>
            </a:solidFill>
            <a:round/>
            <a:headEnd/>
            <a:tailEnd type="triangle" w="med" len="med"/>
          </a:ln>
          <a:effectLst/>
        </p:spPr>
        <p:txBody>
          <a:bodyPr/>
          <a:lstStyle/>
          <a:p>
            <a:endParaRPr lang="zh-CN" altLang="en-US"/>
          </a:p>
        </p:txBody>
      </p:sp>
      <p:sp>
        <p:nvSpPr>
          <p:cNvPr id="29707" name="Line 11"/>
          <p:cNvSpPr>
            <a:spLocks noChangeShapeType="1"/>
          </p:cNvSpPr>
          <p:nvPr/>
        </p:nvSpPr>
        <p:spPr bwMode="auto">
          <a:xfrm>
            <a:off x="2411413" y="6453188"/>
            <a:ext cx="792162" cy="0"/>
          </a:xfrm>
          <a:prstGeom prst="line">
            <a:avLst/>
          </a:prstGeom>
          <a:noFill/>
          <a:ln w="38100">
            <a:solidFill>
              <a:srgbClr val="CC3300"/>
            </a:solidFill>
            <a:round/>
            <a:headEnd/>
            <a:tailEnd type="triangle" w="med" len="med"/>
          </a:ln>
          <a:effectLst/>
        </p:spPr>
        <p:txBody>
          <a:bodyPr/>
          <a:lstStyle/>
          <a:p>
            <a:endParaRPr lang="zh-CN" altLang="en-US"/>
          </a:p>
        </p:txBody>
      </p:sp>
      <p:sp>
        <p:nvSpPr>
          <p:cNvPr id="29708" name="Line 12"/>
          <p:cNvSpPr>
            <a:spLocks noChangeShapeType="1"/>
          </p:cNvSpPr>
          <p:nvPr/>
        </p:nvSpPr>
        <p:spPr bwMode="auto">
          <a:xfrm>
            <a:off x="3635375" y="6165850"/>
            <a:ext cx="792163" cy="0"/>
          </a:xfrm>
          <a:prstGeom prst="line">
            <a:avLst/>
          </a:prstGeom>
          <a:noFill/>
          <a:ln w="38100">
            <a:solidFill>
              <a:schemeClr val="folHlink"/>
            </a:solidFill>
            <a:round/>
            <a:headEnd/>
            <a:tailEnd type="triangle" w="med" len="med"/>
          </a:ln>
          <a:effectLst/>
        </p:spPr>
        <p:txBody>
          <a:bodyPr/>
          <a:lstStyle/>
          <a:p>
            <a:endParaRPr lang="zh-CN" altLang="en-US"/>
          </a:p>
        </p:txBody>
      </p:sp>
      <p:sp>
        <p:nvSpPr>
          <p:cNvPr id="29709" name="Line 13"/>
          <p:cNvSpPr>
            <a:spLocks noChangeShapeType="1"/>
          </p:cNvSpPr>
          <p:nvPr/>
        </p:nvSpPr>
        <p:spPr bwMode="auto">
          <a:xfrm>
            <a:off x="3492500" y="6381750"/>
            <a:ext cx="792163" cy="0"/>
          </a:xfrm>
          <a:prstGeom prst="line">
            <a:avLst/>
          </a:prstGeom>
          <a:noFill/>
          <a:ln w="38100">
            <a:solidFill>
              <a:schemeClr val="folHlink"/>
            </a:solidFill>
            <a:round/>
            <a:headEnd/>
            <a:tailEnd type="triangle" w="med" len="med"/>
          </a:ln>
          <a:effectLst/>
        </p:spPr>
        <p:txBody>
          <a:bodyPr/>
          <a:lstStyle/>
          <a:p>
            <a:endParaRPr lang="zh-CN" altLang="en-US"/>
          </a:p>
        </p:txBody>
      </p:sp>
      <p:sp>
        <p:nvSpPr>
          <p:cNvPr id="29710" name="Line 14"/>
          <p:cNvSpPr>
            <a:spLocks noChangeShapeType="1"/>
          </p:cNvSpPr>
          <p:nvPr/>
        </p:nvSpPr>
        <p:spPr bwMode="auto">
          <a:xfrm>
            <a:off x="5292725" y="6165850"/>
            <a:ext cx="792163" cy="0"/>
          </a:xfrm>
          <a:prstGeom prst="line">
            <a:avLst/>
          </a:prstGeom>
          <a:noFill/>
          <a:ln w="38100">
            <a:solidFill>
              <a:schemeClr val="hlink"/>
            </a:solidFill>
            <a:round/>
            <a:headEnd/>
            <a:tailEnd type="triangle" w="med" len="med"/>
          </a:ln>
          <a:effectLst/>
        </p:spPr>
        <p:txBody>
          <a:bodyPr/>
          <a:lstStyle/>
          <a:p>
            <a:endParaRPr lang="zh-CN" altLang="en-US"/>
          </a:p>
        </p:txBody>
      </p:sp>
      <p:sp>
        <p:nvSpPr>
          <p:cNvPr id="29711" name="Line 15"/>
          <p:cNvSpPr>
            <a:spLocks noChangeShapeType="1"/>
          </p:cNvSpPr>
          <p:nvPr/>
        </p:nvSpPr>
        <p:spPr bwMode="auto">
          <a:xfrm>
            <a:off x="4787900" y="6381750"/>
            <a:ext cx="792163" cy="0"/>
          </a:xfrm>
          <a:prstGeom prst="line">
            <a:avLst/>
          </a:prstGeom>
          <a:noFill/>
          <a:ln w="38100">
            <a:solidFill>
              <a:schemeClr val="hlink"/>
            </a:solidFill>
            <a:round/>
            <a:headEnd/>
            <a:tailEnd type="triangle" w="med" len="med"/>
          </a:ln>
          <a:effectLst/>
        </p:spPr>
        <p:txBody>
          <a:bodyPr/>
          <a:lstStyle/>
          <a:p>
            <a:endParaRPr lang="zh-CN" altLang="en-US"/>
          </a:p>
        </p:txBody>
      </p:sp>
      <p:sp>
        <p:nvSpPr>
          <p:cNvPr id="29712" name="Line 16"/>
          <p:cNvSpPr>
            <a:spLocks noChangeShapeType="1"/>
          </p:cNvSpPr>
          <p:nvPr/>
        </p:nvSpPr>
        <p:spPr bwMode="auto">
          <a:xfrm>
            <a:off x="6227763" y="6453188"/>
            <a:ext cx="792162" cy="0"/>
          </a:xfrm>
          <a:prstGeom prst="line">
            <a:avLst/>
          </a:prstGeom>
          <a:noFill/>
          <a:ln w="38100">
            <a:solidFill>
              <a:schemeClr val="accent2"/>
            </a:solidFill>
            <a:round/>
            <a:headEnd/>
            <a:tailEnd type="triangle" w="med" len="med"/>
          </a:ln>
          <a:effectLst/>
        </p:spPr>
        <p:txBody>
          <a:bodyPr/>
          <a:lstStyle/>
          <a:p>
            <a:endParaRPr lang="zh-CN" altLang="en-US"/>
          </a:p>
        </p:txBody>
      </p:sp>
      <p:sp>
        <p:nvSpPr>
          <p:cNvPr id="29713" name="Line 17"/>
          <p:cNvSpPr>
            <a:spLocks noChangeShapeType="1"/>
          </p:cNvSpPr>
          <p:nvPr/>
        </p:nvSpPr>
        <p:spPr bwMode="auto">
          <a:xfrm>
            <a:off x="7019925" y="6453188"/>
            <a:ext cx="792163" cy="0"/>
          </a:xfrm>
          <a:prstGeom prst="line">
            <a:avLst/>
          </a:prstGeom>
          <a:noFill/>
          <a:ln w="38100">
            <a:solidFill>
              <a:schemeClr val="accent2"/>
            </a:solidFill>
            <a:round/>
            <a:headEnd/>
            <a:tailEnd type="triangle" w="med" len="med"/>
          </a:ln>
          <a:effectLst/>
        </p:spPr>
        <p:txBody>
          <a:bodyPr/>
          <a:lstStyle/>
          <a:p>
            <a:endParaRPr lang="zh-CN" altLang="en-US"/>
          </a:p>
        </p:txBody>
      </p:sp>
      <p:sp>
        <p:nvSpPr>
          <p:cNvPr id="29714" name="Line 18"/>
          <p:cNvSpPr>
            <a:spLocks noChangeShapeType="1"/>
          </p:cNvSpPr>
          <p:nvPr/>
        </p:nvSpPr>
        <p:spPr bwMode="auto">
          <a:xfrm>
            <a:off x="7164388" y="6165850"/>
            <a:ext cx="792162" cy="0"/>
          </a:xfrm>
          <a:prstGeom prst="line">
            <a:avLst/>
          </a:prstGeom>
          <a:noFill/>
          <a:ln w="38100">
            <a:solidFill>
              <a:srgbClr val="FF66CC"/>
            </a:solidFill>
            <a:round/>
            <a:headEnd/>
            <a:tailEnd type="triangle" w="med" len="med"/>
          </a:ln>
          <a:effectLst/>
        </p:spPr>
        <p:txBody>
          <a:bodyPr/>
          <a:lstStyle/>
          <a:p>
            <a:endParaRPr lang="zh-CN" altLang="en-US"/>
          </a:p>
        </p:txBody>
      </p:sp>
      <p:sp>
        <p:nvSpPr>
          <p:cNvPr id="29715" name="Line 19"/>
          <p:cNvSpPr>
            <a:spLocks noChangeShapeType="1"/>
          </p:cNvSpPr>
          <p:nvPr/>
        </p:nvSpPr>
        <p:spPr bwMode="auto">
          <a:xfrm>
            <a:off x="8027988" y="6021388"/>
            <a:ext cx="792162" cy="0"/>
          </a:xfrm>
          <a:prstGeom prst="line">
            <a:avLst/>
          </a:prstGeom>
          <a:noFill/>
          <a:ln w="38100">
            <a:solidFill>
              <a:srgbClr val="FF66CC"/>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7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7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7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7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7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7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7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7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7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7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7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7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7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p:bldP spid="29702" grpId="0"/>
      <p:bldP spid="29703" grpId="0"/>
      <p:bldP spid="29704" grpId="0"/>
      <p:bldP spid="29705" grpId="0"/>
      <p:bldP spid="29706" grpId="0" animBg="1"/>
      <p:bldP spid="29707" grpId="0" animBg="1"/>
      <p:bldP spid="29708" grpId="0" animBg="1"/>
      <p:bldP spid="29709" grpId="0" animBg="1"/>
      <p:bldP spid="29710" grpId="0" animBg="1"/>
      <p:bldP spid="29711" grpId="0" animBg="1"/>
      <p:bldP spid="29712" grpId="0" animBg="1"/>
      <p:bldP spid="29713" grpId="0" animBg="1"/>
      <p:bldP spid="29714" grpId="0" animBg="1"/>
      <p:bldP spid="297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971550" y="684213"/>
            <a:ext cx="6435725" cy="579437"/>
          </a:xfrm>
          <a:prstGeom prst="rect">
            <a:avLst/>
          </a:prstGeom>
          <a:noFill/>
          <a:ln w="9525">
            <a:noFill/>
            <a:miter lim="800000"/>
            <a:headEnd/>
            <a:tailEnd/>
          </a:ln>
          <a:effectLst/>
        </p:spPr>
        <p:txBody>
          <a:bodyPr anchor="ctr">
            <a:spAutoFit/>
          </a:bodyPr>
          <a:lstStyle/>
          <a:p>
            <a:r>
              <a:rPr lang="en-US" altLang="zh-CN" sz="3200" b="1"/>
              <a:t>2-11</a:t>
            </a:r>
            <a:r>
              <a:rPr lang="zh-CN" altLang="en-US" sz="3200" b="1"/>
              <a:t>多光束干涉 法布里</a:t>
            </a:r>
            <a:r>
              <a:rPr lang="en-US" altLang="zh-CN" sz="3200" b="1"/>
              <a:t>-</a:t>
            </a:r>
            <a:r>
              <a:rPr lang="zh-CN" altLang="en-US" sz="3200" b="1"/>
              <a:t>罗干涉仪</a:t>
            </a:r>
          </a:p>
        </p:txBody>
      </p:sp>
      <p:sp>
        <p:nvSpPr>
          <p:cNvPr id="30723" name="Rectangle 3"/>
          <p:cNvSpPr>
            <a:spLocks noChangeArrowheads="1"/>
          </p:cNvSpPr>
          <p:nvPr/>
        </p:nvSpPr>
        <p:spPr bwMode="auto">
          <a:xfrm>
            <a:off x="927100" y="1358900"/>
            <a:ext cx="6210300" cy="579438"/>
          </a:xfrm>
          <a:prstGeom prst="rect">
            <a:avLst/>
          </a:prstGeom>
          <a:noFill/>
          <a:ln w="9525">
            <a:noFill/>
            <a:miter lim="800000"/>
            <a:headEnd/>
            <a:tailEnd/>
          </a:ln>
          <a:effectLst/>
        </p:spPr>
        <p:txBody>
          <a:bodyPr anchor="ctr">
            <a:spAutoFit/>
          </a:bodyPr>
          <a:lstStyle/>
          <a:p>
            <a:r>
              <a:rPr lang="zh-CN" altLang="en-US" sz="3200" b="1"/>
              <a:t>一、平行平面薄膜的多光束干涉</a:t>
            </a:r>
          </a:p>
        </p:txBody>
      </p:sp>
      <p:sp>
        <p:nvSpPr>
          <p:cNvPr id="30724" name="Rectangle 4"/>
          <p:cNvSpPr>
            <a:spLocks noChangeArrowheads="1"/>
          </p:cNvSpPr>
          <p:nvPr/>
        </p:nvSpPr>
        <p:spPr bwMode="auto">
          <a:xfrm>
            <a:off x="881063" y="2124075"/>
            <a:ext cx="1530350" cy="579438"/>
          </a:xfrm>
          <a:prstGeom prst="rect">
            <a:avLst/>
          </a:prstGeom>
          <a:noFill/>
          <a:ln w="9525">
            <a:noFill/>
            <a:miter lim="800000"/>
            <a:headEnd/>
            <a:tailEnd/>
          </a:ln>
          <a:effectLst/>
        </p:spPr>
        <p:txBody>
          <a:bodyPr anchor="ctr">
            <a:spAutoFit/>
          </a:bodyPr>
          <a:lstStyle/>
          <a:p>
            <a:r>
              <a:rPr lang="en-US" altLang="en-US" b="1"/>
              <a:t>■</a:t>
            </a:r>
            <a:r>
              <a:rPr lang="zh-CN" altLang="en-US" sz="3200" b="1"/>
              <a:t>产生</a:t>
            </a:r>
          </a:p>
        </p:txBody>
      </p:sp>
      <p:grpSp>
        <p:nvGrpSpPr>
          <p:cNvPr id="30725" name="Group 5"/>
          <p:cNvGrpSpPr>
            <a:grpSpLocks/>
          </p:cNvGrpSpPr>
          <p:nvPr/>
        </p:nvGrpSpPr>
        <p:grpSpPr bwMode="auto">
          <a:xfrm>
            <a:off x="323850" y="2781300"/>
            <a:ext cx="8316913" cy="4076700"/>
            <a:chOff x="521" y="709"/>
            <a:chExt cx="5239" cy="2857"/>
          </a:xfrm>
        </p:grpSpPr>
        <p:sp>
          <p:nvSpPr>
            <p:cNvPr id="30726" name="Rectangle 6"/>
            <p:cNvSpPr>
              <a:spLocks noChangeArrowheads="1"/>
            </p:cNvSpPr>
            <p:nvPr/>
          </p:nvSpPr>
          <p:spPr bwMode="auto">
            <a:xfrm>
              <a:off x="1202" y="1616"/>
              <a:ext cx="4218" cy="1044"/>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30727" name="Line 7"/>
            <p:cNvSpPr>
              <a:spLocks noChangeShapeType="1"/>
            </p:cNvSpPr>
            <p:nvPr/>
          </p:nvSpPr>
          <p:spPr bwMode="auto">
            <a:xfrm>
              <a:off x="1292" y="1071"/>
              <a:ext cx="726" cy="545"/>
            </a:xfrm>
            <a:prstGeom prst="line">
              <a:avLst/>
            </a:prstGeom>
            <a:noFill/>
            <a:ln w="9525">
              <a:solidFill>
                <a:schemeClr val="tx1"/>
              </a:solidFill>
              <a:round/>
              <a:headEnd/>
              <a:tailEnd type="triangle" w="med" len="med"/>
            </a:ln>
            <a:effectLst/>
          </p:spPr>
          <p:txBody>
            <a:bodyPr/>
            <a:lstStyle/>
            <a:p>
              <a:endParaRPr lang="zh-CN" altLang="en-US"/>
            </a:p>
          </p:txBody>
        </p:sp>
        <p:sp>
          <p:nvSpPr>
            <p:cNvPr id="30728" name="Line 8"/>
            <p:cNvSpPr>
              <a:spLocks noChangeShapeType="1"/>
            </p:cNvSpPr>
            <p:nvPr/>
          </p:nvSpPr>
          <p:spPr bwMode="auto">
            <a:xfrm flipV="1">
              <a:off x="2018" y="1026"/>
              <a:ext cx="635" cy="590"/>
            </a:xfrm>
            <a:prstGeom prst="line">
              <a:avLst/>
            </a:prstGeom>
            <a:noFill/>
            <a:ln w="9525">
              <a:solidFill>
                <a:schemeClr val="tx1"/>
              </a:solidFill>
              <a:round/>
              <a:headEnd/>
              <a:tailEnd type="triangle" w="med" len="med"/>
            </a:ln>
            <a:effectLst/>
          </p:spPr>
          <p:txBody>
            <a:bodyPr/>
            <a:lstStyle/>
            <a:p>
              <a:endParaRPr lang="zh-CN" altLang="en-US"/>
            </a:p>
          </p:txBody>
        </p:sp>
        <p:sp>
          <p:nvSpPr>
            <p:cNvPr id="30729" name="Line 9"/>
            <p:cNvSpPr>
              <a:spLocks noChangeShapeType="1"/>
            </p:cNvSpPr>
            <p:nvPr/>
          </p:nvSpPr>
          <p:spPr bwMode="auto">
            <a:xfrm>
              <a:off x="2018" y="1616"/>
              <a:ext cx="454" cy="1089"/>
            </a:xfrm>
            <a:prstGeom prst="line">
              <a:avLst/>
            </a:prstGeom>
            <a:noFill/>
            <a:ln w="9525">
              <a:solidFill>
                <a:schemeClr val="tx1"/>
              </a:solidFill>
              <a:round/>
              <a:headEnd/>
              <a:tailEnd type="triangle" w="med" len="med"/>
            </a:ln>
            <a:effectLst/>
          </p:spPr>
          <p:txBody>
            <a:bodyPr/>
            <a:lstStyle/>
            <a:p>
              <a:endParaRPr lang="zh-CN" altLang="en-US"/>
            </a:p>
          </p:txBody>
        </p:sp>
        <p:sp>
          <p:nvSpPr>
            <p:cNvPr id="30730" name="Line 10"/>
            <p:cNvSpPr>
              <a:spLocks noChangeShapeType="1"/>
            </p:cNvSpPr>
            <p:nvPr/>
          </p:nvSpPr>
          <p:spPr bwMode="auto">
            <a:xfrm>
              <a:off x="2472" y="2659"/>
              <a:ext cx="726" cy="545"/>
            </a:xfrm>
            <a:prstGeom prst="line">
              <a:avLst/>
            </a:prstGeom>
            <a:noFill/>
            <a:ln w="9525">
              <a:solidFill>
                <a:schemeClr val="tx1"/>
              </a:solidFill>
              <a:round/>
              <a:headEnd/>
              <a:tailEnd type="triangle" w="med" len="med"/>
            </a:ln>
            <a:effectLst/>
          </p:spPr>
          <p:txBody>
            <a:bodyPr/>
            <a:lstStyle/>
            <a:p>
              <a:endParaRPr lang="zh-CN" altLang="en-US"/>
            </a:p>
          </p:txBody>
        </p:sp>
        <p:sp>
          <p:nvSpPr>
            <p:cNvPr id="30731" name="Line 11"/>
            <p:cNvSpPr>
              <a:spLocks noChangeShapeType="1"/>
            </p:cNvSpPr>
            <p:nvPr/>
          </p:nvSpPr>
          <p:spPr bwMode="auto">
            <a:xfrm flipV="1">
              <a:off x="2472" y="1616"/>
              <a:ext cx="408" cy="1043"/>
            </a:xfrm>
            <a:prstGeom prst="line">
              <a:avLst/>
            </a:prstGeom>
            <a:noFill/>
            <a:ln w="9525">
              <a:solidFill>
                <a:srgbClr val="FF66CC"/>
              </a:solidFill>
              <a:round/>
              <a:headEnd/>
              <a:tailEnd type="triangle" w="med" len="med"/>
            </a:ln>
            <a:effectLst/>
          </p:spPr>
          <p:txBody>
            <a:bodyPr/>
            <a:lstStyle/>
            <a:p>
              <a:endParaRPr lang="zh-CN" altLang="en-US"/>
            </a:p>
          </p:txBody>
        </p:sp>
        <p:sp>
          <p:nvSpPr>
            <p:cNvPr id="30732" name="Line 12"/>
            <p:cNvSpPr>
              <a:spLocks noChangeShapeType="1"/>
            </p:cNvSpPr>
            <p:nvPr/>
          </p:nvSpPr>
          <p:spPr bwMode="auto">
            <a:xfrm>
              <a:off x="2880" y="1616"/>
              <a:ext cx="454" cy="1089"/>
            </a:xfrm>
            <a:prstGeom prst="line">
              <a:avLst/>
            </a:prstGeom>
            <a:noFill/>
            <a:ln w="9525">
              <a:solidFill>
                <a:schemeClr val="tx1"/>
              </a:solidFill>
              <a:round/>
              <a:headEnd/>
              <a:tailEnd type="triangle" w="med" len="med"/>
            </a:ln>
            <a:effectLst/>
          </p:spPr>
          <p:txBody>
            <a:bodyPr/>
            <a:lstStyle/>
            <a:p>
              <a:endParaRPr lang="zh-CN" altLang="en-US"/>
            </a:p>
          </p:txBody>
        </p:sp>
        <p:sp>
          <p:nvSpPr>
            <p:cNvPr id="30733" name="Line 13"/>
            <p:cNvSpPr>
              <a:spLocks noChangeShapeType="1"/>
            </p:cNvSpPr>
            <p:nvPr/>
          </p:nvSpPr>
          <p:spPr bwMode="auto">
            <a:xfrm>
              <a:off x="3742" y="1661"/>
              <a:ext cx="408" cy="998"/>
            </a:xfrm>
            <a:prstGeom prst="line">
              <a:avLst/>
            </a:prstGeom>
            <a:noFill/>
            <a:ln w="9525">
              <a:solidFill>
                <a:schemeClr val="tx1"/>
              </a:solidFill>
              <a:round/>
              <a:headEnd/>
              <a:tailEnd type="triangle" w="med" len="med"/>
            </a:ln>
            <a:effectLst/>
          </p:spPr>
          <p:txBody>
            <a:bodyPr/>
            <a:lstStyle/>
            <a:p>
              <a:endParaRPr lang="zh-CN" altLang="en-US"/>
            </a:p>
          </p:txBody>
        </p:sp>
        <p:sp>
          <p:nvSpPr>
            <p:cNvPr id="30734" name="Line 14"/>
            <p:cNvSpPr>
              <a:spLocks noChangeShapeType="1"/>
            </p:cNvSpPr>
            <p:nvPr/>
          </p:nvSpPr>
          <p:spPr bwMode="auto">
            <a:xfrm flipV="1">
              <a:off x="3334" y="1616"/>
              <a:ext cx="408" cy="1043"/>
            </a:xfrm>
            <a:prstGeom prst="line">
              <a:avLst/>
            </a:prstGeom>
            <a:noFill/>
            <a:ln w="9525">
              <a:solidFill>
                <a:srgbClr val="FF66CC"/>
              </a:solidFill>
              <a:round/>
              <a:headEnd/>
              <a:tailEnd type="triangle" w="med" len="med"/>
            </a:ln>
            <a:effectLst/>
          </p:spPr>
          <p:txBody>
            <a:bodyPr/>
            <a:lstStyle/>
            <a:p>
              <a:endParaRPr lang="zh-CN" altLang="en-US"/>
            </a:p>
          </p:txBody>
        </p:sp>
        <p:sp>
          <p:nvSpPr>
            <p:cNvPr id="30735" name="Line 15"/>
            <p:cNvSpPr>
              <a:spLocks noChangeShapeType="1"/>
            </p:cNvSpPr>
            <p:nvPr/>
          </p:nvSpPr>
          <p:spPr bwMode="auto">
            <a:xfrm flipV="1">
              <a:off x="2880" y="1026"/>
              <a:ext cx="635" cy="590"/>
            </a:xfrm>
            <a:prstGeom prst="line">
              <a:avLst/>
            </a:prstGeom>
            <a:noFill/>
            <a:ln w="9525">
              <a:solidFill>
                <a:schemeClr val="tx1"/>
              </a:solidFill>
              <a:round/>
              <a:headEnd/>
              <a:tailEnd type="triangle" w="med" len="med"/>
            </a:ln>
            <a:effectLst/>
          </p:spPr>
          <p:txBody>
            <a:bodyPr/>
            <a:lstStyle/>
            <a:p>
              <a:endParaRPr lang="zh-CN" altLang="en-US"/>
            </a:p>
          </p:txBody>
        </p:sp>
        <p:sp>
          <p:nvSpPr>
            <p:cNvPr id="30736" name="Line 16"/>
            <p:cNvSpPr>
              <a:spLocks noChangeShapeType="1"/>
            </p:cNvSpPr>
            <p:nvPr/>
          </p:nvSpPr>
          <p:spPr bwMode="auto">
            <a:xfrm flipV="1">
              <a:off x="3742" y="1026"/>
              <a:ext cx="635" cy="590"/>
            </a:xfrm>
            <a:prstGeom prst="line">
              <a:avLst/>
            </a:prstGeom>
            <a:noFill/>
            <a:ln w="9525">
              <a:solidFill>
                <a:schemeClr val="tx1"/>
              </a:solidFill>
              <a:round/>
              <a:headEnd/>
              <a:tailEnd type="triangle" w="med" len="med"/>
            </a:ln>
            <a:effectLst/>
          </p:spPr>
          <p:txBody>
            <a:bodyPr/>
            <a:lstStyle/>
            <a:p>
              <a:endParaRPr lang="zh-CN" altLang="en-US"/>
            </a:p>
          </p:txBody>
        </p:sp>
        <p:sp>
          <p:nvSpPr>
            <p:cNvPr id="30737" name="Line 17"/>
            <p:cNvSpPr>
              <a:spLocks noChangeShapeType="1"/>
            </p:cNvSpPr>
            <p:nvPr/>
          </p:nvSpPr>
          <p:spPr bwMode="auto">
            <a:xfrm>
              <a:off x="3288" y="2659"/>
              <a:ext cx="726" cy="545"/>
            </a:xfrm>
            <a:prstGeom prst="line">
              <a:avLst/>
            </a:prstGeom>
            <a:noFill/>
            <a:ln w="9525">
              <a:solidFill>
                <a:schemeClr val="tx1"/>
              </a:solidFill>
              <a:round/>
              <a:headEnd/>
              <a:tailEnd type="triangle" w="med" len="med"/>
            </a:ln>
            <a:effectLst/>
          </p:spPr>
          <p:txBody>
            <a:bodyPr/>
            <a:lstStyle/>
            <a:p>
              <a:endParaRPr lang="zh-CN" altLang="en-US"/>
            </a:p>
          </p:txBody>
        </p:sp>
        <p:sp>
          <p:nvSpPr>
            <p:cNvPr id="30738" name="Line 18"/>
            <p:cNvSpPr>
              <a:spLocks noChangeShapeType="1"/>
            </p:cNvSpPr>
            <p:nvPr/>
          </p:nvSpPr>
          <p:spPr bwMode="auto">
            <a:xfrm>
              <a:off x="4150" y="2659"/>
              <a:ext cx="726" cy="545"/>
            </a:xfrm>
            <a:prstGeom prst="line">
              <a:avLst/>
            </a:prstGeom>
            <a:noFill/>
            <a:ln w="9525">
              <a:solidFill>
                <a:schemeClr val="tx1"/>
              </a:solidFill>
              <a:round/>
              <a:headEnd/>
              <a:tailEnd type="triangle" w="med" len="med"/>
            </a:ln>
            <a:effectLst/>
          </p:spPr>
          <p:txBody>
            <a:bodyPr/>
            <a:lstStyle/>
            <a:p>
              <a:endParaRPr lang="zh-CN" altLang="en-US"/>
            </a:p>
          </p:txBody>
        </p:sp>
        <p:sp>
          <p:nvSpPr>
            <p:cNvPr id="30739" name="Line 19"/>
            <p:cNvSpPr>
              <a:spLocks noChangeShapeType="1"/>
            </p:cNvSpPr>
            <p:nvPr/>
          </p:nvSpPr>
          <p:spPr bwMode="auto">
            <a:xfrm flipV="1">
              <a:off x="4150" y="1616"/>
              <a:ext cx="408" cy="1043"/>
            </a:xfrm>
            <a:prstGeom prst="line">
              <a:avLst/>
            </a:prstGeom>
            <a:noFill/>
            <a:ln w="9525">
              <a:solidFill>
                <a:srgbClr val="FF66CC"/>
              </a:solidFill>
              <a:round/>
              <a:headEnd/>
              <a:tailEnd type="triangle" w="med" len="med"/>
            </a:ln>
            <a:effectLst/>
          </p:spPr>
          <p:txBody>
            <a:bodyPr/>
            <a:lstStyle/>
            <a:p>
              <a:endParaRPr lang="zh-CN" altLang="en-US"/>
            </a:p>
          </p:txBody>
        </p:sp>
        <p:sp>
          <p:nvSpPr>
            <p:cNvPr id="30740" name="Line 20"/>
            <p:cNvSpPr>
              <a:spLocks noChangeShapeType="1"/>
            </p:cNvSpPr>
            <p:nvPr/>
          </p:nvSpPr>
          <p:spPr bwMode="auto">
            <a:xfrm flipV="1">
              <a:off x="4513" y="1071"/>
              <a:ext cx="635" cy="590"/>
            </a:xfrm>
            <a:prstGeom prst="line">
              <a:avLst/>
            </a:prstGeom>
            <a:noFill/>
            <a:ln w="9525">
              <a:solidFill>
                <a:schemeClr val="tx1"/>
              </a:solidFill>
              <a:round/>
              <a:headEnd/>
              <a:tailEnd type="triangle" w="med" len="med"/>
            </a:ln>
            <a:effectLst/>
          </p:spPr>
          <p:txBody>
            <a:bodyPr/>
            <a:lstStyle/>
            <a:p>
              <a:endParaRPr lang="zh-CN" altLang="en-US"/>
            </a:p>
          </p:txBody>
        </p:sp>
        <p:sp>
          <p:nvSpPr>
            <p:cNvPr id="30741" name="Line 21"/>
            <p:cNvSpPr>
              <a:spLocks noChangeShapeType="1"/>
            </p:cNvSpPr>
            <p:nvPr/>
          </p:nvSpPr>
          <p:spPr bwMode="auto">
            <a:xfrm>
              <a:off x="4558" y="1616"/>
              <a:ext cx="454" cy="1088"/>
            </a:xfrm>
            <a:prstGeom prst="line">
              <a:avLst/>
            </a:prstGeom>
            <a:noFill/>
            <a:ln w="9525">
              <a:solidFill>
                <a:schemeClr val="tx1"/>
              </a:solidFill>
              <a:round/>
              <a:headEnd/>
              <a:tailEnd type="triangle" w="med" len="med"/>
            </a:ln>
            <a:effectLst/>
          </p:spPr>
          <p:txBody>
            <a:bodyPr/>
            <a:lstStyle/>
            <a:p>
              <a:endParaRPr lang="zh-CN" altLang="en-US"/>
            </a:p>
          </p:txBody>
        </p:sp>
        <p:sp>
          <p:nvSpPr>
            <p:cNvPr id="30742" name="Line 22"/>
            <p:cNvSpPr>
              <a:spLocks noChangeShapeType="1"/>
            </p:cNvSpPr>
            <p:nvPr/>
          </p:nvSpPr>
          <p:spPr bwMode="auto">
            <a:xfrm>
              <a:off x="4967" y="2659"/>
              <a:ext cx="793" cy="590"/>
            </a:xfrm>
            <a:prstGeom prst="line">
              <a:avLst/>
            </a:prstGeom>
            <a:noFill/>
            <a:ln w="9525">
              <a:solidFill>
                <a:schemeClr val="tx1"/>
              </a:solidFill>
              <a:round/>
              <a:headEnd/>
              <a:tailEnd type="triangle" w="med" len="med"/>
            </a:ln>
            <a:effectLst/>
          </p:spPr>
          <p:txBody>
            <a:bodyPr/>
            <a:lstStyle/>
            <a:p>
              <a:endParaRPr lang="zh-CN" altLang="en-US"/>
            </a:p>
          </p:txBody>
        </p:sp>
        <p:graphicFrame>
          <p:nvGraphicFramePr>
            <p:cNvPr id="30743" name="Object 23"/>
            <p:cNvGraphicFramePr>
              <a:graphicFrameLocks noChangeAspect="1"/>
            </p:cNvGraphicFramePr>
            <p:nvPr/>
          </p:nvGraphicFramePr>
          <p:xfrm>
            <a:off x="2064" y="2296"/>
            <a:ext cx="288" cy="208"/>
          </p:xfrm>
          <a:graphic>
            <a:graphicData uri="http://schemas.openxmlformats.org/presentationml/2006/ole">
              <mc:AlternateContent xmlns:mc="http://schemas.openxmlformats.org/markup-compatibility/2006">
                <mc:Choice xmlns:v="urn:schemas-microsoft-com:vml" Requires="v">
                  <p:oleObj spid="_x0000_s30872" name="公式" r:id="rId3" imgW="457200" imgH="330120" progId="">
                    <p:embed/>
                  </p:oleObj>
                </mc:Choice>
                <mc:Fallback>
                  <p:oleObj name="公式" r:id="rId3" imgW="457200" imgH="330120"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2296"/>
                          <a:ext cx="2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44" name="Object 24"/>
            <p:cNvGraphicFramePr>
              <a:graphicFrameLocks noChangeAspect="1"/>
            </p:cNvGraphicFramePr>
            <p:nvPr/>
          </p:nvGraphicFramePr>
          <p:xfrm>
            <a:off x="2290" y="1752"/>
            <a:ext cx="440" cy="224"/>
          </p:xfrm>
          <a:graphic>
            <a:graphicData uri="http://schemas.openxmlformats.org/presentationml/2006/ole">
              <mc:AlternateContent xmlns:mc="http://schemas.openxmlformats.org/markup-compatibility/2006">
                <mc:Choice xmlns:v="urn:schemas-microsoft-com:vml" Requires="v">
                  <p:oleObj spid="_x0000_s30873" name="公式" r:id="rId5" imgW="698400" imgH="355320" progId="">
                    <p:embed/>
                  </p:oleObj>
                </mc:Choice>
                <mc:Fallback>
                  <p:oleObj name="公式" r:id="rId5" imgW="698400" imgH="355320" progId="">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0" y="1752"/>
                          <a:ext cx="440" cy="224"/>
                        </a:xfrm>
                        <a:prstGeom prst="rect">
                          <a:avLst/>
                        </a:prstGeom>
                        <a:noFill/>
                        <a:ln w="9525">
                          <a:solidFill>
                            <a:srgbClr val="FF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45" name="Object 25"/>
            <p:cNvGraphicFramePr>
              <a:graphicFrameLocks noChangeAspect="1"/>
            </p:cNvGraphicFramePr>
            <p:nvPr/>
          </p:nvGraphicFramePr>
          <p:xfrm>
            <a:off x="2562" y="754"/>
            <a:ext cx="272" cy="200"/>
          </p:xfrm>
          <a:graphic>
            <a:graphicData uri="http://schemas.openxmlformats.org/presentationml/2006/ole">
              <mc:AlternateContent xmlns:mc="http://schemas.openxmlformats.org/markup-compatibility/2006">
                <mc:Choice xmlns:v="urn:schemas-microsoft-com:vml" Requires="v">
                  <p:oleObj spid="_x0000_s30874" name="公式" r:id="rId7" imgW="431640" imgH="317160" progId="">
                    <p:embed/>
                  </p:oleObj>
                </mc:Choice>
                <mc:Fallback>
                  <p:oleObj name="公式" r:id="rId7" imgW="431640" imgH="317160" progId="">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2" y="754"/>
                          <a:ext cx="272"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46" name="Object 26"/>
            <p:cNvGraphicFramePr>
              <a:graphicFrameLocks noChangeAspect="1"/>
            </p:cNvGraphicFramePr>
            <p:nvPr/>
          </p:nvGraphicFramePr>
          <p:xfrm>
            <a:off x="1247" y="1207"/>
            <a:ext cx="200" cy="200"/>
          </p:xfrm>
          <a:graphic>
            <a:graphicData uri="http://schemas.openxmlformats.org/presentationml/2006/ole">
              <mc:AlternateContent xmlns:mc="http://schemas.openxmlformats.org/markup-compatibility/2006">
                <mc:Choice xmlns:v="urn:schemas-microsoft-com:vml" Requires="v">
                  <p:oleObj spid="_x0000_s30875" name="公式" r:id="rId9" imgW="317160" imgH="317160" progId="">
                    <p:embed/>
                  </p:oleObj>
                </mc:Choice>
                <mc:Fallback>
                  <p:oleObj name="公式" r:id="rId9" imgW="317160" imgH="317160" progId="">
                    <p:embed/>
                    <p:pic>
                      <p:nvPicPr>
                        <p:cNvPr id="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7" y="1207"/>
                          <a:ext cx="200"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47" name="Object 27"/>
            <p:cNvGraphicFramePr>
              <a:graphicFrameLocks noChangeAspect="1"/>
            </p:cNvGraphicFramePr>
            <p:nvPr/>
          </p:nvGraphicFramePr>
          <p:xfrm>
            <a:off x="3334" y="754"/>
            <a:ext cx="568" cy="224"/>
          </p:xfrm>
          <a:graphic>
            <a:graphicData uri="http://schemas.openxmlformats.org/presentationml/2006/ole">
              <mc:AlternateContent xmlns:mc="http://schemas.openxmlformats.org/markup-compatibility/2006">
                <mc:Choice xmlns:v="urn:schemas-microsoft-com:vml" Requires="v">
                  <p:oleObj spid="_x0000_s30876" name="公式" r:id="rId11" imgW="901440" imgH="355320" progId="">
                    <p:embed/>
                  </p:oleObj>
                </mc:Choice>
                <mc:Fallback>
                  <p:oleObj name="公式" r:id="rId11" imgW="901440" imgH="355320" progId="">
                    <p:embed/>
                    <p:pic>
                      <p:nvPicPr>
                        <p:cNvPr id="0"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4" y="754"/>
                          <a:ext cx="56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48" name="Object 28"/>
            <p:cNvGraphicFramePr>
              <a:graphicFrameLocks noChangeAspect="1"/>
            </p:cNvGraphicFramePr>
            <p:nvPr/>
          </p:nvGraphicFramePr>
          <p:xfrm>
            <a:off x="4150" y="709"/>
            <a:ext cx="664" cy="240"/>
          </p:xfrm>
          <a:graphic>
            <a:graphicData uri="http://schemas.openxmlformats.org/presentationml/2006/ole">
              <mc:AlternateContent xmlns:mc="http://schemas.openxmlformats.org/markup-compatibility/2006">
                <mc:Choice xmlns:v="urn:schemas-microsoft-com:vml" Requires="v">
                  <p:oleObj spid="_x0000_s30877" name="公式" r:id="rId13" imgW="1054080" imgH="380880" progId="">
                    <p:embed/>
                  </p:oleObj>
                </mc:Choice>
                <mc:Fallback>
                  <p:oleObj name="公式" r:id="rId13" imgW="1054080" imgH="380880" progId="">
                    <p:embed/>
                    <p:pic>
                      <p:nvPicPr>
                        <p:cNvPr id="0"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0" y="709"/>
                          <a:ext cx="6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49" name="Object 29"/>
            <p:cNvGraphicFramePr>
              <a:graphicFrameLocks noChangeAspect="1"/>
            </p:cNvGraphicFramePr>
            <p:nvPr/>
          </p:nvGraphicFramePr>
          <p:xfrm>
            <a:off x="4876" y="754"/>
            <a:ext cx="664" cy="240"/>
          </p:xfrm>
          <a:graphic>
            <a:graphicData uri="http://schemas.openxmlformats.org/presentationml/2006/ole">
              <mc:AlternateContent xmlns:mc="http://schemas.openxmlformats.org/markup-compatibility/2006">
                <mc:Choice xmlns:v="urn:schemas-microsoft-com:vml" Requires="v">
                  <p:oleObj spid="_x0000_s30878" name="公式" r:id="rId15" imgW="1054080" imgH="380880" progId="">
                    <p:embed/>
                  </p:oleObj>
                </mc:Choice>
                <mc:Fallback>
                  <p:oleObj name="公式" r:id="rId15" imgW="1054080" imgH="380880" progId="">
                    <p:embed/>
                    <p:pic>
                      <p:nvPicPr>
                        <p:cNvPr id="0"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 y="754"/>
                          <a:ext cx="6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0" name="Object 30"/>
            <p:cNvGraphicFramePr>
              <a:graphicFrameLocks noChangeAspect="1"/>
            </p:cNvGraphicFramePr>
            <p:nvPr/>
          </p:nvGraphicFramePr>
          <p:xfrm>
            <a:off x="3016" y="3339"/>
            <a:ext cx="416" cy="227"/>
          </p:xfrm>
          <a:graphic>
            <a:graphicData uri="http://schemas.openxmlformats.org/presentationml/2006/ole">
              <mc:AlternateContent xmlns:mc="http://schemas.openxmlformats.org/markup-compatibility/2006">
                <mc:Choice xmlns:v="urn:schemas-microsoft-com:vml" Requires="v">
                  <p:oleObj spid="_x0000_s30879" name="公式" r:id="rId17" imgW="660240" imgH="355320" progId="">
                    <p:embed/>
                  </p:oleObj>
                </mc:Choice>
                <mc:Fallback>
                  <p:oleObj name="公式" r:id="rId17" imgW="660240" imgH="355320" progId="">
                    <p:embed/>
                    <p:pic>
                      <p:nvPicPr>
                        <p:cNvPr id="0" name="Picture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6" y="3339"/>
                          <a:ext cx="41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1" name="Object 31"/>
            <p:cNvGraphicFramePr>
              <a:graphicFrameLocks noChangeAspect="1"/>
            </p:cNvGraphicFramePr>
            <p:nvPr/>
          </p:nvGraphicFramePr>
          <p:xfrm>
            <a:off x="3606" y="3294"/>
            <a:ext cx="664" cy="240"/>
          </p:xfrm>
          <a:graphic>
            <a:graphicData uri="http://schemas.openxmlformats.org/presentationml/2006/ole">
              <mc:AlternateContent xmlns:mc="http://schemas.openxmlformats.org/markup-compatibility/2006">
                <mc:Choice xmlns:v="urn:schemas-microsoft-com:vml" Requires="v">
                  <p:oleObj spid="_x0000_s30880" name="公式" r:id="rId19" imgW="1054080" imgH="380880" progId="">
                    <p:embed/>
                  </p:oleObj>
                </mc:Choice>
                <mc:Fallback>
                  <p:oleObj name="公式" r:id="rId19" imgW="1054080" imgH="380880" progId="">
                    <p:embed/>
                    <p:pic>
                      <p:nvPicPr>
                        <p:cNvPr id="0" name="Picture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06" y="3294"/>
                          <a:ext cx="6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2" name="Object 32"/>
            <p:cNvGraphicFramePr>
              <a:graphicFrameLocks noChangeAspect="1"/>
            </p:cNvGraphicFramePr>
            <p:nvPr/>
          </p:nvGraphicFramePr>
          <p:xfrm>
            <a:off x="4377" y="3294"/>
            <a:ext cx="664" cy="240"/>
          </p:xfrm>
          <a:graphic>
            <a:graphicData uri="http://schemas.openxmlformats.org/presentationml/2006/ole">
              <mc:AlternateContent xmlns:mc="http://schemas.openxmlformats.org/markup-compatibility/2006">
                <mc:Choice xmlns:v="urn:schemas-microsoft-com:vml" Requires="v">
                  <p:oleObj spid="_x0000_s30881" name="公式" r:id="rId21" imgW="1054080" imgH="380880" progId="">
                    <p:embed/>
                  </p:oleObj>
                </mc:Choice>
                <mc:Fallback>
                  <p:oleObj name="公式" r:id="rId21" imgW="1054080" imgH="380880" progId="">
                    <p:embed/>
                    <p:pic>
                      <p:nvPicPr>
                        <p:cNvPr id="0" name="Picture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77" y="3294"/>
                          <a:ext cx="6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3" name="Object 33"/>
            <p:cNvGraphicFramePr>
              <a:graphicFrameLocks noChangeAspect="1"/>
            </p:cNvGraphicFramePr>
            <p:nvPr/>
          </p:nvGraphicFramePr>
          <p:xfrm>
            <a:off x="5096" y="3294"/>
            <a:ext cx="664" cy="240"/>
          </p:xfrm>
          <a:graphic>
            <a:graphicData uri="http://schemas.openxmlformats.org/presentationml/2006/ole">
              <mc:AlternateContent xmlns:mc="http://schemas.openxmlformats.org/markup-compatibility/2006">
                <mc:Choice xmlns:v="urn:schemas-microsoft-com:vml" Requires="v">
                  <p:oleObj spid="_x0000_s30882" name="公式" r:id="rId23" imgW="1054080" imgH="380880" progId="">
                    <p:embed/>
                  </p:oleObj>
                </mc:Choice>
                <mc:Fallback>
                  <p:oleObj name="公式" r:id="rId23" imgW="1054080" imgH="380880" progId="">
                    <p:embed/>
                    <p:pic>
                      <p:nvPicPr>
                        <p:cNvPr id="0" name="Picture 3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96" y="3294"/>
                          <a:ext cx="6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4" name="Object 34"/>
            <p:cNvGraphicFramePr>
              <a:graphicFrameLocks noChangeAspect="1"/>
            </p:cNvGraphicFramePr>
            <p:nvPr/>
          </p:nvGraphicFramePr>
          <p:xfrm>
            <a:off x="2608" y="2251"/>
            <a:ext cx="536" cy="240"/>
          </p:xfrm>
          <a:graphic>
            <a:graphicData uri="http://schemas.openxmlformats.org/presentationml/2006/ole">
              <mc:AlternateContent xmlns:mc="http://schemas.openxmlformats.org/markup-compatibility/2006">
                <mc:Choice xmlns:v="urn:schemas-microsoft-com:vml" Requires="v">
                  <p:oleObj spid="_x0000_s30883" name="公式" r:id="rId25" imgW="850680" imgH="380880" progId="">
                    <p:embed/>
                  </p:oleObj>
                </mc:Choice>
                <mc:Fallback>
                  <p:oleObj name="公式" r:id="rId25" imgW="850680" imgH="380880" progId="">
                    <p:embed/>
                    <p:pic>
                      <p:nvPicPr>
                        <p:cNvPr id="0" name="Picture 3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08" y="2251"/>
                          <a:ext cx="53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5" name="Object 35"/>
            <p:cNvGraphicFramePr>
              <a:graphicFrameLocks noChangeAspect="1"/>
            </p:cNvGraphicFramePr>
            <p:nvPr/>
          </p:nvGraphicFramePr>
          <p:xfrm>
            <a:off x="3061" y="1797"/>
            <a:ext cx="536" cy="240"/>
          </p:xfrm>
          <a:graphic>
            <a:graphicData uri="http://schemas.openxmlformats.org/presentationml/2006/ole">
              <mc:AlternateContent xmlns:mc="http://schemas.openxmlformats.org/markup-compatibility/2006">
                <mc:Choice xmlns:v="urn:schemas-microsoft-com:vml" Requires="v">
                  <p:oleObj spid="_x0000_s30884" name="公式" r:id="rId27" imgW="850680" imgH="380880" progId="">
                    <p:embed/>
                  </p:oleObj>
                </mc:Choice>
                <mc:Fallback>
                  <p:oleObj name="公式" r:id="rId27" imgW="850680" imgH="380880" progId="">
                    <p:embed/>
                    <p:pic>
                      <p:nvPicPr>
                        <p:cNvPr id="0" name="Picture 3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061" y="1797"/>
                          <a:ext cx="536" cy="240"/>
                        </a:xfrm>
                        <a:prstGeom prst="rect">
                          <a:avLst/>
                        </a:prstGeom>
                        <a:noFill/>
                        <a:ln w="9525">
                          <a:solidFill>
                            <a:srgbClr val="FF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6" name="Object 36"/>
            <p:cNvGraphicFramePr>
              <a:graphicFrameLocks noChangeAspect="1"/>
            </p:cNvGraphicFramePr>
            <p:nvPr/>
          </p:nvGraphicFramePr>
          <p:xfrm>
            <a:off x="3424" y="2251"/>
            <a:ext cx="536" cy="240"/>
          </p:xfrm>
          <a:graphic>
            <a:graphicData uri="http://schemas.openxmlformats.org/presentationml/2006/ole">
              <mc:AlternateContent xmlns:mc="http://schemas.openxmlformats.org/markup-compatibility/2006">
                <mc:Choice xmlns:v="urn:schemas-microsoft-com:vml" Requires="v">
                  <p:oleObj spid="_x0000_s30885" name="公式" r:id="rId29" imgW="850680" imgH="380880" progId="">
                    <p:embed/>
                  </p:oleObj>
                </mc:Choice>
                <mc:Fallback>
                  <p:oleObj name="公式" r:id="rId29" imgW="850680" imgH="380880" progId="">
                    <p:embed/>
                    <p:pic>
                      <p:nvPicPr>
                        <p:cNvPr id="0" name="Picture 3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24" y="2251"/>
                          <a:ext cx="53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7" name="Object 37"/>
            <p:cNvGraphicFramePr>
              <a:graphicFrameLocks noChangeAspect="1"/>
            </p:cNvGraphicFramePr>
            <p:nvPr/>
          </p:nvGraphicFramePr>
          <p:xfrm>
            <a:off x="3897" y="1797"/>
            <a:ext cx="536" cy="240"/>
          </p:xfrm>
          <a:graphic>
            <a:graphicData uri="http://schemas.openxmlformats.org/presentationml/2006/ole">
              <mc:AlternateContent xmlns:mc="http://schemas.openxmlformats.org/markup-compatibility/2006">
                <mc:Choice xmlns:v="urn:schemas-microsoft-com:vml" Requires="v">
                  <p:oleObj spid="_x0000_s30886" name="公式" r:id="rId31" imgW="850680" imgH="380880" progId="">
                    <p:embed/>
                  </p:oleObj>
                </mc:Choice>
                <mc:Fallback>
                  <p:oleObj name="公式" r:id="rId31" imgW="850680" imgH="380880" progId="">
                    <p:embed/>
                    <p:pic>
                      <p:nvPicPr>
                        <p:cNvPr id="0" name="Picture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97" y="1797"/>
                          <a:ext cx="536" cy="240"/>
                        </a:xfrm>
                        <a:prstGeom prst="rect">
                          <a:avLst/>
                        </a:prstGeom>
                        <a:noFill/>
                        <a:ln w="9525">
                          <a:solidFill>
                            <a:srgbClr val="FF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8" name="Object 38"/>
            <p:cNvGraphicFramePr>
              <a:graphicFrameLocks noChangeAspect="1"/>
            </p:cNvGraphicFramePr>
            <p:nvPr/>
          </p:nvGraphicFramePr>
          <p:xfrm>
            <a:off x="4241" y="2296"/>
            <a:ext cx="536" cy="240"/>
          </p:xfrm>
          <a:graphic>
            <a:graphicData uri="http://schemas.openxmlformats.org/presentationml/2006/ole">
              <mc:AlternateContent xmlns:mc="http://schemas.openxmlformats.org/markup-compatibility/2006">
                <mc:Choice xmlns:v="urn:schemas-microsoft-com:vml" Requires="v">
                  <p:oleObj spid="_x0000_s30887" name="公式" r:id="rId33" imgW="850680" imgH="380880" progId="">
                    <p:embed/>
                  </p:oleObj>
                </mc:Choice>
                <mc:Fallback>
                  <p:oleObj name="公式" r:id="rId33" imgW="850680" imgH="380880" progId="">
                    <p:embed/>
                    <p:pic>
                      <p:nvPicPr>
                        <p:cNvPr id="0" name="Picture 3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41" y="2296"/>
                          <a:ext cx="53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9" name="Object 39"/>
            <p:cNvGraphicFramePr>
              <a:graphicFrameLocks noChangeAspect="1"/>
            </p:cNvGraphicFramePr>
            <p:nvPr/>
          </p:nvGraphicFramePr>
          <p:xfrm>
            <a:off x="521" y="1162"/>
            <a:ext cx="136" cy="150"/>
          </p:xfrm>
          <a:graphic>
            <a:graphicData uri="http://schemas.openxmlformats.org/presentationml/2006/ole">
              <mc:AlternateContent xmlns:mc="http://schemas.openxmlformats.org/markup-compatibility/2006">
                <mc:Choice xmlns:v="urn:schemas-microsoft-com:vml" Requires="v">
                  <p:oleObj spid="_x0000_s30888" name="公式" r:id="rId35" imgW="215640" imgH="241200" progId="">
                    <p:embed/>
                  </p:oleObj>
                </mc:Choice>
                <mc:Fallback>
                  <p:oleObj name="公式" r:id="rId35" imgW="215640" imgH="241200" progId="">
                    <p:embed/>
                    <p:pic>
                      <p:nvPicPr>
                        <p:cNvPr id="0" name="Picture 3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21" y="1162"/>
                          <a:ext cx="136"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0" name="Object 40"/>
            <p:cNvGraphicFramePr>
              <a:graphicFrameLocks noChangeAspect="1"/>
            </p:cNvGraphicFramePr>
            <p:nvPr/>
          </p:nvGraphicFramePr>
          <p:xfrm>
            <a:off x="521" y="2024"/>
            <a:ext cx="192" cy="213"/>
          </p:xfrm>
          <a:graphic>
            <a:graphicData uri="http://schemas.openxmlformats.org/presentationml/2006/ole">
              <mc:AlternateContent xmlns:mc="http://schemas.openxmlformats.org/markup-compatibility/2006">
                <mc:Choice xmlns:v="urn:schemas-microsoft-com:vml" Requires="v">
                  <p:oleObj spid="_x0000_s30889" name="公式" r:id="rId37" imgW="304560" imgH="342720" progId="">
                    <p:embed/>
                  </p:oleObj>
                </mc:Choice>
                <mc:Fallback>
                  <p:oleObj name="公式" r:id="rId37" imgW="304560" imgH="342720" progId="">
                    <p:embed/>
                    <p:pic>
                      <p:nvPicPr>
                        <p:cNvPr id="0" name="Picture 40"/>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21" y="2024"/>
                          <a:ext cx="192" cy="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1" name="Object 41"/>
            <p:cNvGraphicFramePr>
              <a:graphicFrameLocks noChangeAspect="1"/>
            </p:cNvGraphicFramePr>
            <p:nvPr/>
          </p:nvGraphicFramePr>
          <p:xfrm>
            <a:off x="930" y="3022"/>
            <a:ext cx="168" cy="221"/>
          </p:xfrm>
          <a:graphic>
            <a:graphicData uri="http://schemas.openxmlformats.org/presentationml/2006/ole">
              <mc:AlternateContent xmlns:mc="http://schemas.openxmlformats.org/markup-compatibility/2006">
                <mc:Choice xmlns:v="urn:schemas-microsoft-com:vml" Requires="v">
                  <p:oleObj spid="_x0000_s30890" name="公式" r:id="rId38" imgW="266400" imgH="355320" progId="">
                    <p:embed/>
                  </p:oleObj>
                </mc:Choice>
                <mc:Fallback>
                  <p:oleObj name="公式" r:id="rId38" imgW="266400" imgH="355320" progId="">
                    <p:embed/>
                    <p:pic>
                      <p:nvPicPr>
                        <p:cNvPr id="0" name="Picture 4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30" y="3022"/>
                          <a:ext cx="168"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2" name="Object 42"/>
            <p:cNvGraphicFramePr>
              <a:graphicFrameLocks noChangeAspect="1"/>
            </p:cNvGraphicFramePr>
            <p:nvPr/>
          </p:nvGraphicFramePr>
          <p:xfrm>
            <a:off x="930" y="2069"/>
            <a:ext cx="104" cy="181"/>
          </p:xfrm>
          <a:graphic>
            <a:graphicData uri="http://schemas.openxmlformats.org/presentationml/2006/ole">
              <mc:AlternateContent xmlns:mc="http://schemas.openxmlformats.org/markup-compatibility/2006">
                <mc:Choice xmlns:v="urn:schemas-microsoft-com:vml" Requires="v">
                  <p:oleObj spid="_x0000_s30891" name="公式" r:id="rId40" imgW="164880" imgH="291960" progId="">
                    <p:embed/>
                  </p:oleObj>
                </mc:Choice>
                <mc:Fallback>
                  <p:oleObj name="公式" r:id="rId40" imgW="164880" imgH="291960" progId="">
                    <p:embed/>
                    <p:pic>
                      <p:nvPicPr>
                        <p:cNvPr id="0" name="Picture 4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30" y="2069"/>
                          <a:ext cx="104" cy="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3" name="Object 43"/>
            <p:cNvGraphicFramePr>
              <a:graphicFrameLocks noChangeAspect="1"/>
            </p:cNvGraphicFramePr>
            <p:nvPr/>
          </p:nvGraphicFramePr>
          <p:xfrm>
            <a:off x="839" y="1117"/>
            <a:ext cx="168" cy="221"/>
          </p:xfrm>
          <a:graphic>
            <a:graphicData uri="http://schemas.openxmlformats.org/presentationml/2006/ole">
              <mc:AlternateContent xmlns:mc="http://schemas.openxmlformats.org/markup-compatibility/2006">
                <mc:Choice xmlns:v="urn:schemas-microsoft-com:vml" Requires="v">
                  <p:oleObj spid="_x0000_s30892" name="公式" r:id="rId42" imgW="266400" imgH="355320" progId="">
                    <p:embed/>
                  </p:oleObj>
                </mc:Choice>
                <mc:Fallback>
                  <p:oleObj name="公式" r:id="rId42" imgW="266400" imgH="355320" progId="">
                    <p:embed/>
                    <p:pic>
                      <p:nvPicPr>
                        <p:cNvPr id="0" name="Picture 4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9" y="1117"/>
                          <a:ext cx="168"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4" name="Object 44"/>
            <p:cNvGraphicFramePr>
              <a:graphicFrameLocks noChangeAspect="1"/>
            </p:cNvGraphicFramePr>
            <p:nvPr/>
          </p:nvGraphicFramePr>
          <p:xfrm>
            <a:off x="1338" y="2251"/>
            <a:ext cx="152" cy="157"/>
          </p:xfrm>
          <a:graphic>
            <a:graphicData uri="http://schemas.openxmlformats.org/presentationml/2006/ole">
              <mc:AlternateContent xmlns:mc="http://schemas.openxmlformats.org/markup-compatibility/2006">
                <mc:Choice xmlns:v="urn:schemas-microsoft-com:vml" Requires="v">
                  <p:oleObj spid="_x0000_s30893" name="公式" r:id="rId43" imgW="241200" imgH="253800" progId="">
                    <p:embed/>
                  </p:oleObj>
                </mc:Choice>
                <mc:Fallback>
                  <p:oleObj name="公式" r:id="rId43" imgW="241200" imgH="253800" progId="">
                    <p:embed/>
                    <p:pic>
                      <p:nvPicPr>
                        <p:cNvPr id="0" name="Picture 44"/>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338" y="2251"/>
                          <a:ext cx="152"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65" name="Line 45"/>
            <p:cNvSpPr>
              <a:spLocks noChangeShapeType="1"/>
            </p:cNvSpPr>
            <p:nvPr/>
          </p:nvSpPr>
          <p:spPr bwMode="auto">
            <a:xfrm>
              <a:off x="2018" y="799"/>
              <a:ext cx="45" cy="1588"/>
            </a:xfrm>
            <a:prstGeom prst="line">
              <a:avLst/>
            </a:prstGeom>
            <a:noFill/>
            <a:ln w="9525">
              <a:solidFill>
                <a:schemeClr val="tx1"/>
              </a:solidFill>
              <a:prstDash val="dash"/>
              <a:round/>
              <a:headEnd/>
              <a:tailEnd/>
            </a:ln>
            <a:effectLst/>
          </p:spPr>
          <p:txBody>
            <a:bodyPr/>
            <a:lstStyle/>
            <a:p>
              <a:endParaRPr lang="zh-CN" altLang="en-US"/>
            </a:p>
          </p:txBody>
        </p:sp>
        <p:sp>
          <p:nvSpPr>
            <p:cNvPr id="30766" name="Arc 46"/>
            <p:cNvSpPr>
              <a:spLocks/>
            </p:cNvSpPr>
            <p:nvPr/>
          </p:nvSpPr>
          <p:spPr bwMode="auto">
            <a:xfrm flipV="1">
              <a:off x="2018" y="1933"/>
              <a:ext cx="136" cy="4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p:spPr>
          <p:txBody>
            <a:bodyPr wrap="none" anchor="ctr"/>
            <a:lstStyle/>
            <a:p>
              <a:endParaRPr lang="zh-CN" altLang="en-US"/>
            </a:p>
          </p:txBody>
        </p:sp>
        <p:graphicFrame>
          <p:nvGraphicFramePr>
            <p:cNvPr id="30767" name="Object 47"/>
            <p:cNvGraphicFramePr>
              <a:graphicFrameLocks noChangeAspect="1"/>
            </p:cNvGraphicFramePr>
            <p:nvPr/>
          </p:nvGraphicFramePr>
          <p:xfrm>
            <a:off x="2032" y="2006"/>
            <a:ext cx="216" cy="283"/>
          </p:xfrm>
          <a:graphic>
            <a:graphicData uri="http://schemas.openxmlformats.org/presentationml/2006/ole">
              <mc:AlternateContent xmlns:mc="http://schemas.openxmlformats.org/markup-compatibility/2006">
                <mc:Choice xmlns:v="urn:schemas-microsoft-com:vml" Requires="v">
                  <p:oleObj spid="_x0000_s30894" name="公式" r:id="rId44" imgW="342720" imgH="457200" progId="">
                    <p:embed/>
                  </p:oleObj>
                </mc:Choice>
                <mc:Fallback>
                  <p:oleObj name="公式" r:id="rId44" imgW="342720" imgH="457200" progId="">
                    <p:embed/>
                    <p:pic>
                      <p:nvPicPr>
                        <p:cNvPr id="0" name="Picture 47"/>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032" y="2006"/>
                          <a:ext cx="216" cy="2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68" name="Arc 48"/>
            <p:cNvSpPr>
              <a:spLocks/>
            </p:cNvSpPr>
            <p:nvPr/>
          </p:nvSpPr>
          <p:spPr bwMode="auto">
            <a:xfrm flipV="1">
              <a:off x="1565" y="1253"/>
              <a:ext cx="437" cy="26"/>
            </a:xfrm>
            <a:custGeom>
              <a:avLst/>
              <a:gdLst>
                <a:gd name="G0" fmla="+- 20316 0 0"/>
                <a:gd name="G1" fmla="+- 0 0 0"/>
                <a:gd name="G2" fmla="+- 21600 0 0"/>
                <a:gd name="T0" fmla="*/ 38793 w 38793"/>
                <a:gd name="T1" fmla="*/ 11188 h 21600"/>
                <a:gd name="T2" fmla="*/ 0 w 38793"/>
                <a:gd name="T3" fmla="*/ 7337 h 21600"/>
                <a:gd name="T4" fmla="*/ 20316 w 38793"/>
                <a:gd name="T5" fmla="*/ 0 h 21600"/>
              </a:gdLst>
              <a:ahLst/>
              <a:cxnLst>
                <a:cxn ang="0">
                  <a:pos x="T0" y="T1"/>
                </a:cxn>
                <a:cxn ang="0">
                  <a:pos x="T2" y="T3"/>
                </a:cxn>
                <a:cxn ang="0">
                  <a:pos x="T4" y="T5"/>
                </a:cxn>
              </a:cxnLst>
              <a:rect l="0" t="0" r="r" b="b"/>
              <a:pathLst>
                <a:path w="38793" h="21600" fill="none" extrusionOk="0">
                  <a:moveTo>
                    <a:pt x="38792" y="11187"/>
                  </a:moveTo>
                  <a:cubicBezTo>
                    <a:pt x="34879" y="17651"/>
                    <a:pt x="27872" y="21599"/>
                    <a:pt x="20316" y="21600"/>
                  </a:cubicBezTo>
                  <a:cubicBezTo>
                    <a:pt x="11215" y="21600"/>
                    <a:pt x="3091" y="15896"/>
                    <a:pt x="0" y="7336"/>
                  </a:cubicBezTo>
                </a:path>
                <a:path w="38793" h="21600" stroke="0" extrusionOk="0">
                  <a:moveTo>
                    <a:pt x="38792" y="11187"/>
                  </a:moveTo>
                  <a:cubicBezTo>
                    <a:pt x="34879" y="17651"/>
                    <a:pt x="27872" y="21599"/>
                    <a:pt x="20316" y="21600"/>
                  </a:cubicBezTo>
                  <a:cubicBezTo>
                    <a:pt x="11215" y="21600"/>
                    <a:pt x="3091" y="15896"/>
                    <a:pt x="0" y="7336"/>
                  </a:cubicBezTo>
                  <a:lnTo>
                    <a:pt x="20316" y="0"/>
                  </a:lnTo>
                  <a:close/>
                </a:path>
              </a:pathLst>
            </a:custGeom>
            <a:noFill/>
            <a:ln w="9525">
              <a:solidFill>
                <a:schemeClr val="tx1"/>
              </a:solidFill>
              <a:round/>
              <a:headEnd/>
              <a:tailEnd/>
            </a:ln>
            <a:effectLst/>
          </p:spPr>
          <p:txBody>
            <a:bodyPr wrap="none" anchor="ctr"/>
            <a:lstStyle/>
            <a:p>
              <a:endParaRPr lang="zh-CN" altLang="en-US"/>
            </a:p>
          </p:txBody>
        </p:sp>
        <p:graphicFrame>
          <p:nvGraphicFramePr>
            <p:cNvPr id="30769" name="Object 49"/>
            <p:cNvGraphicFramePr>
              <a:graphicFrameLocks noChangeAspect="1"/>
            </p:cNvGraphicFramePr>
            <p:nvPr/>
          </p:nvGraphicFramePr>
          <p:xfrm>
            <a:off x="1655" y="890"/>
            <a:ext cx="200" cy="283"/>
          </p:xfrm>
          <a:graphic>
            <a:graphicData uri="http://schemas.openxmlformats.org/presentationml/2006/ole">
              <mc:AlternateContent xmlns:mc="http://schemas.openxmlformats.org/markup-compatibility/2006">
                <mc:Choice xmlns:v="urn:schemas-microsoft-com:vml" Requires="v">
                  <p:oleObj spid="_x0000_s30895" name="公式" r:id="rId46" imgW="317160" imgH="457200" progId="">
                    <p:embed/>
                  </p:oleObj>
                </mc:Choice>
                <mc:Fallback>
                  <p:oleObj name="公式" r:id="rId46" imgW="317160" imgH="457200" progId="">
                    <p:embed/>
                    <p:pic>
                      <p:nvPicPr>
                        <p:cNvPr id="0" name="Picture 49"/>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655" y="890"/>
                          <a:ext cx="200" cy="2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0" name="Line 50"/>
            <p:cNvSpPr>
              <a:spLocks noChangeShapeType="1"/>
            </p:cNvSpPr>
            <p:nvPr/>
          </p:nvSpPr>
          <p:spPr bwMode="auto">
            <a:xfrm flipV="1">
              <a:off x="1701" y="1616"/>
              <a:ext cx="0" cy="1043"/>
            </a:xfrm>
            <a:prstGeom prst="line">
              <a:avLst/>
            </a:prstGeom>
            <a:noFill/>
            <a:ln w="9525">
              <a:solidFill>
                <a:schemeClr val="tx1"/>
              </a:solidFill>
              <a:round/>
              <a:headEnd type="triangle" w="med" len="med"/>
              <a:tailEnd type="triangle" w="med" len="med"/>
            </a:ln>
            <a:effectLst/>
          </p:spPr>
          <p:txBody>
            <a:bodyPr/>
            <a:lstStyle/>
            <a:p>
              <a:endParaRPr lang="zh-CN" altLang="en-US"/>
            </a:p>
          </p:txBody>
        </p:sp>
        <p:graphicFrame>
          <p:nvGraphicFramePr>
            <p:cNvPr id="30771" name="Object 51"/>
            <p:cNvGraphicFramePr>
              <a:graphicFrameLocks noChangeAspect="1"/>
            </p:cNvGraphicFramePr>
            <p:nvPr/>
          </p:nvGraphicFramePr>
          <p:xfrm>
            <a:off x="1519" y="1933"/>
            <a:ext cx="104" cy="181"/>
          </p:xfrm>
          <a:graphic>
            <a:graphicData uri="http://schemas.openxmlformats.org/presentationml/2006/ole">
              <mc:AlternateContent xmlns:mc="http://schemas.openxmlformats.org/markup-compatibility/2006">
                <mc:Choice xmlns:v="urn:schemas-microsoft-com:vml" Requires="v">
                  <p:oleObj spid="_x0000_s30896" name="公式" r:id="rId48" imgW="164880" imgH="291960" progId="">
                    <p:embed/>
                  </p:oleObj>
                </mc:Choice>
                <mc:Fallback>
                  <p:oleObj name="公式" r:id="rId48" imgW="164880" imgH="291960" progId="">
                    <p:embed/>
                    <p:pic>
                      <p:nvPicPr>
                        <p:cNvPr id="0" name="Picture 5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519" y="1933"/>
                          <a:ext cx="104" cy="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3" grpId="0"/>
      <p:bldP spid="307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971550" y="728663"/>
            <a:ext cx="4049713" cy="579437"/>
          </a:xfrm>
          <a:prstGeom prst="rect">
            <a:avLst/>
          </a:prstGeom>
          <a:noFill/>
          <a:ln w="9525">
            <a:noFill/>
            <a:miter lim="800000"/>
            <a:headEnd/>
            <a:tailEnd/>
          </a:ln>
          <a:effectLst/>
        </p:spPr>
        <p:txBody>
          <a:bodyPr anchor="ctr">
            <a:spAutoFit/>
          </a:bodyPr>
          <a:lstStyle/>
          <a:p>
            <a:r>
              <a:rPr lang="zh-CN" altLang="en-US" sz="3200" b="1"/>
              <a:t>周围介质射入薄膜，</a:t>
            </a:r>
            <a:endParaRPr lang="zh-CN" altLang="en-US" sz="3200"/>
          </a:p>
        </p:txBody>
      </p:sp>
      <p:sp>
        <p:nvSpPr>
          <p:cNvPr id="31747" name="Rectangle 3"/>
          <p:cNvSpPr>
            <a:spLocks noChangeArrowheads="1"/>
          </p:cNvSpPr>
          <p:nvPr/>
        </p:nvSpPr>
        <p:spPr bwMode="auto">
          <a:xfrm>
            <a:off x="971550" y="3608388"/>
            <a:ext cx="2744788" cy="579437"/>
          </a:xfrm>
          <a:prstGeom prst="rect">
            <a:avLst/>
          </a:prstGeom>
          <a:noFill/>
          <a:ln w="9525">
            <a:noFill/>
            <a:miter lim="800000"/>
            <a:headEnd/>
            <a:tailEnd/>
          </a:ln>
          <a:effectLst/>
        </p:spPr>
        <p:txBody>
          <a:bodyPr wrap="none">
            <a:spAutoFit/>
          </a:bodyPr>
          <a:lstStyle/>
          <a:p>
            <a:r>
              <a:rPr lang="zh-CN" altLang="en-US" sz="3200" b="1"/>
              <a:t>振幅反射系数</a:t>
            </a:r>
            <a:r>
              <a:rPr lang="zh-CN" altLang="en-US" sz="3200"/>
              <a:t> </a:t>
            </a:r>
          </a:p>
        </p:txBody>
      </p:sp>
      <p:graphicFrame>
        <p:nvGraphicFramePr>
          <p:cNvPr id="31748" name="Object 4"/>
          <p:cNvGraphicFramePr>
            <a:graphicFrameLocks noChangeAspect="1"/>
          </p:cNvGraphicFramePr>
          <p:nvPr/>
        </p:nvGraphicFramePr>
        <p:xfrm>
          <a:off x="3627438" y="1493838"/>
          <a:ext cx="2197100" cy="520700"/>
        </p:xfrm>
        <a:graphic>
          <a:graphicData uri="http://schemas.openxmlformats.org/presentationml/2006/ole">
            <mc:AlternateContent xmlns:mc="http://schemas.openxmlformats.org/markup-compatibility/2006">
              <mc:Choice xmlns:v="urn:schemas-microsoft-com:vml" Requires="v">
                <p:oleObj spid="_x0000_s31778" name="公式" r:id="rId3" imgW="2197080" imgH="520560" progId="">
                  <p:embed/>
                </p:oleObj>
              </mc:Choice>
              <mc:Fallback>
                <p:oleObj name="公式" r:id="rId3" imgW="2197080" imgH="52056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1493838"/>
                        <a:ext cx="21971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Rectangle 5"/>
          <p:cNvSpPr>
            <a:spLocks noChangeArrowheads="1"/>
          </p:cNvSpPr>
          <p:nvPr/>
        </p:nvSpPr>
        <p:spPr bwMode="auto">
          <a:xfrm>
            <a:off x="971550" y="2124075"/>
            <a:ext cx="2744788" cy="579438"/>
          </a:xfrm>
          <a:prstGeom prst="rect">
            <a:avLst/>
          </a:prstGeom>
          <a:noFill/>
          <a:ln w="9525">
            <a:noFill/>
            <a:miter lim="800000"/>
            <a:headEnd/>
            <a:tailEnd/>
          </a:ln>
          <a:effectLst/>
        </p:spPr>
        <p:txBody>
          <a:bodyPr wrap="none">
            <a:spAutoFit/>
          </a:bodyPr>
          <a:lstStyle/>
          <a:p>
            <a:r>
              <a:rPr lang="zh-CN" altLang="en-US" sz="3200" b="1"/>
              <a:t>振幅透射系数</a:t>
            </a:r>
            <a:r>
              <a:rPr lang="zh-CN" altLang="en-US" sz="3200"/>
              <a:t> </a:t>
            </a:r>
          </a:p>
        </p:txBody>
      </p:sp>
      <p:graphicFrame>
        <p:nvGraphicFramePr>
          <p:cNvPr id="31750" name="Object 6"/>
          <p:cNvGraphicFramePr>
            <a:graphicFrameLocks noChangeAspect="1"/>
          </p:cNvGraphicFramePr>
          <p:nvPr/>
        </p:nvGraphicFramePr>
        <p:xfrm>
          <a:off x="3671888" y="2168525"/>
          <a:ext cx="2133600" cy="520700"/>
        </p:xfrm>
        <a:graphic>
          <a:graphicData uri="http://schemas.openxmlformats.org/presentationml/2006/ole">
            <mc:AlternateContent xmlns:mc="http://schemas.openxmlformats.org/markup-compatibility/2006">
              <mc:Choice xmlns:v="urn:schemas-microsoft-com:vml" Requires="v">
                <p:oleObj spid="_x0000_s31779" name="公式" r:id="rId5" imgW="2133360" imgH="520560" progId="">
                  <p:embed/>
                </p:oleObj>
              </mc:Choice>
              <mc:Fallback>
                <p:oleObj name="公式" r:id="rId5" imgW="2133360" imgH="52056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1888" y="2168525"/>
                        <a:ext cx="21336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1" name="Text Box 7"/>
          <p:cNvSpPr txBox="1">
            <a:spLocks noChangeArrowheads="1"/>
          </p:cNvSpPr>
          <p:nvPr/>
        </p:nvSpPr>
        <p:spPr bwMode="auto">
          <a:xfrm>
            <a:off x="971550" y="2843213"/>
            <a:ext cx="4275138" cy="579437"/>
          </a:xfrm>
          <a:prstGeom prst="rect">
            <a:avLst/>
          </a:prstGeom>
          <a:noFill/>
          <a:ln w="9525">
            <a:noFill/>
            <a:miter lim="800000"/>
            <a:headEnd/>
            <a:tailEnd/>
          </a:ln>
          <a:effectLst/>
        </p:spPr>
        <p:txBody>
          <a:bodyPr>
            <a:spAutoFit/>
          </a:bodyPr>
          <a:lstStyle/>
          <a:p>
            <a:pPr>
              <a:spcBef>
                <a:spcPct val="50000"/>
              </a:spcBef>
            </a:pPr>
            <a:r>
              <a:rPr lang="zh-CN" altLang="en-US" sz="3200" b="1"/>
              <a:t>从薄膜射向周围介质，</a:t>
            </a:r>
          </a:p>
        </p:txBody>
      </p:sp>
      <p:sp>
        <p:nvSpPr>
          <p:cNvPr id="31752" name="Rectangle 8"/>
          <p:cNvSpPr>
            <a:spLocks noChangeArrowheads="1"/>
          </p:cNvSpPr>
          <p:nvPr/>
        </p:nvSpPr>
        <p:spPr bwMode="auto">
          <a:xfrm>
            <a:off x="971550" y="1449388"/>
            <a:ext cx="2744788" cy="579437"/>
          </a:xfrm>
          <a:prstGeom prst="rect">
            <a:avLst/>
          </a:prstGeom>
          <a:noFill/>
          <a:ln w="9525">
            <a:noFill/>
            <a:miter lim="800000"/>
            <a:headEnd/>
            <a:tailEnd/>
          </a:ln>
          <a:effectLst/>
        </p:spPr>
        <p:txBody>
          <a:bodyPr wrap="none">
            <a:spAutoFit/>
          </a:bodyPr>
          <a:lstStyle/>
          <a:p>
            <a:r>
              <a:rPr lang="zh-CN" altLang="en-US" sz="3200" b="1"/>
              <a:t>振幅反射系数</a:t>
            </a:r>
            <a:r>
              <a:rPr lang="zh-CN" altLang="en-US" sz="3200"/>
              <a:t> </a:t>
            </a:r>
          </a:p>
        </p:txBody>
      </p:sp>
      <p:graphicFrame>
        <p:nvGraphicFramePr>
          <p:cNvPr id="31753" name="Object 9"/>
          <p:cNvGraphicFramePr>
            <a:graphicFrameLocks noChangeAspect="1"/>
          </p:cNvGraphicFramePr>
          <p:nvPr/>
        </p:nvGraphicFramePr>
        <p:xfrm>
          <a:off x="3627438" y="3698875"/>
          <a:ext cx="469900" cy="393700"/>
        </p:xfrm>
        <a:graphic>
          <a:graphicData uri="http://schemas.openxmlformats.org/presentationml/2006/ole">
            <mc:AlternateContent xmlns:mc="http://schemas.openxmlformats.org/markup-compatibility/2006">
              <mc:Choice xmlns:v="urn:schemas-microsoft-com:vml" Requires="v">
                <p:oleObj spid="_x0000_s31780" name="公式" r:id="rId7" imgW="469800" imgH="393480" progId="">
                  <p:embed/>
                </p:oleObj>
              </mc:Choice>
              <mc:Fallback>
                <p:oleObj name="公式" r:id="rId7" imgW="469800" imgH="393480" progId="">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7438" y="3698875"/>
                        <a:ext cx="4699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4" name="Rectangle 10"/>
          <p:cNvSpPr>
            <a:spLocks noChangeArrowheads="1"/>
          </p:cNvSpPr>
          <p:nvPr/>
        </p:nvSpPr>
        <p:spPr bwMode="auto">
          <a:xfrm>
            <a:off x="971550" y="4329113"/>
            <a:ext cx="2744788" cy="579437"/>
          </a:xfrm>
          <a:prstGeom prst="rect">
            <a:avLst/>
          </a:prstGeom>
          <a:noFill/>
          <a:ln w="9525">
            <a:noFill/>
            <a:miter lim="800000"/>
            <a:headEnd/>
            <a:tailEnd/>
          </a:ln>
          <a:effectLst/>
        </p:spPr>
        <p:txBody>
          <a:bodyPr wrap="none">
            <a:spAutoFit/>
          </a:bodyPr>
          <a:lstStyle/>
          <a:p>
            <a:r>
              <a:rPr lang="zh-CN" altLang="en-US" sz="3200" b="1"/>
              <a:t>振幅透射系数</a:t>
            </a:r>
            <a:r>
              <a:rPr lang="zh-CN" altLang="en-US" sz="3200"/>
              <a:t> </a:t>
            </a:r>
          </a:p>
        </p:txBody>
      </p:sp>
      <p:graphicFrame>
        <p:nvGraphicFramePr>
          <p:cNvPr id="31755" name="Object 11"/>
          <p:cNvGraphicFramePr>
            <a:graphicFrameLocks noChangeAspect="1"/>
          </p:cNvGraphicFramePr>
          <p:nvPr/>
        </p:nvGraphicFramePr>
        <p:xfrm>
          <a:off x="3671888" y="4464050"/>
          <a:ext cx="368300" cy="342900"/>
        </p:xfrm>
        <a:graphic>
          <a:graphicData uri="http://schemas.openxmlformats.org/presentationml/2006/ole">
            <mc:AlternateContent xmlns:mc="http://schemas.openxmlformats.org/markup-compatibility/2006">
              <mc:Choice xmlns:v="urn:schemas-microsoft-com:vml" Requires="v">
                <p:oleObj spid="_x0000_s31781" name="公式" r:id="rId9" imgW="368280" imgH="342720" progId="">
                  <p:embed/>
                </p:oleObj>
              </mc:Choice>
              <mc:Fallback>
                <p:oleObj name="公式" r:id="rId9" imgW="368280" imgH="342720" progId="">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1888" y="4464050"/>
                        <a:ext cx="368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6" name="Text Box 12"/>
          <p:cNvSpPr txBox="1">
            <a:spLocks noChangeArrowheads="1"/>
          </p:cNvSpPr>
          <p:nvPr/>
        </p:nvSpPr>
        <p:spPr bwMode="auto">
          <a:xfrm>
            <a:off x="927100" y="5003800"/>
            <a:ext cx="7156450" cy="579438"/>
          </a:xfrm>
          <a:prstGeom prst="rect">
            <a:avLst/>
          </a:prstGeom>
          <a:noFill/>
          <a:ln w="9525">
            <a:noFill/>
            <a:miter lim="800000"/>
            <a:headEnd/>
            <a:tailEnd/>
          </a:ln>
          <a:effectLst/>
        </p:spPr>
        <p:txBody>
          <a:bodyPr>
            <a:spAutoFit/>
          </a:bodyPr>
          <a:lstStyle/>
          <a:p>
            <a:pPr>
              <a:spcBef>
                <a:spcPct val="50000"/>
              </a:spcBef>
            </a:pPr>
            <a:r>
              <a:rPr lang="zh-CN" altLang="en-US" sz="3200" b="1"/>
              <a:t>从薄膜反射回来的各光束的振幅依次为</a:t>
            </a:r>
          </a:p>
        </p:txBody>
      </p:sp>
      <p:graphicFrame>
        <p:nvGraphicFramePr>
          <p:cNvPr id="31757" name="Object 13"/>
          <p:cNvGraphicFramePr>
            <a:graphicFrameLocks noChangeAspect="1"/>
          </p:cNvGraphicFramePr>
          <p:nvPr/>
        </p:nvGraphicFramePr>
        <p:xfrm>
          <a:off x="1016000" y="5724525"/>
          <a:ext cx="4978400" cy="495300"/>
        </p:xfrm>
        <a:graphic>
          <a:graphicData uri="http://schemas.openxmlformats.org/presentationml/2006/ole">
            <mc:AlternateContent xmlns:mc="http://schemas.openxmlformats.org/markup-compatibility/2006">
              <mc:Choice xmlns:v="urn:schemas-microsoft-com:vml" Requires="v">
                <p:oleObj spid="_x0000_s31782" name="公式" r:id="rId11" imgW="4978080" imgH="495000" progId="">
                  <p:embed/>
                </p:oleObj>
              </mc:Choice>
              <mc:Fallback>
                <p:oleObj name="公式" r:id="rId11" imgW="4978080" imgH="495000" progId="">
                  <p:embed/>
                  <p:pic>
                    <p:nvPicPr>
                      <p:cNvPr id="0"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000" y="5724525"/>
                        <a:ext cx="49784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7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47" grpId="0"/>
      <p:bldP spid="31749" grpId="0"/>
      <p:bldP spid="31751" grpId="0"/>
      <p:bldP spid="31752" grpId="0"/>
      <p:bldP spid="31754" grpId="0"/>
      <p:bldP spid="317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16000" y="638175"/>
            <a:ext cx="7786688" cy="1066800"/>
          </a:xfrm>
          <a:prstGeom prst="rect">
            <a:avLst/>
          </a:prstGeom>
          <a:noFill/>
          <a:ln w="9525">
            <a:noFill/>
            <a:miter lim="800000"/>
            <a:headEnd/>
            <a:tailEnd/>
          </a:ln>
          <a:effectLst/>
        </p:spPr>
        <p:txBody>
          <a:bodyPr>
            <a:spAutoFit/>
          </a:bodyPr>
          <a:lstStyle/>
          <a:p>
            <a:r>
              <a:rPr lang="zh-CN" altLang="en-US" sz="3200" b="1"/>
              <a:t>从薄膜透射出来的的各光束的振幅依次为</a:t>
            </a:r>
          </a:p>
          <a:p>
            <a:endParaRPr lang="en-US" altLang="zh-CN" sz="3200" b="1"/>
          </a:p>
        </p:txBody>
      </p:sp>
      <p:graphicFrame>
        <p:nvGraphicFramePr>
          <p:cNvPr id="32771" name="Object 3"/>
          <p:cNvGraphicFramePr>
            <a:graphicFrameLocks noChangeAspect="1"/>
          </p:cNvGraphicFramePr>
          <p:nvPr/>
        </p:nvGraphicFramePr>
        <p:xfrm>
          <a:off x="1151620" y="1358770"/>
          <a:ext cx="5473700" cy="495300"/>
        </p:xfrm>
        <a:graphic>
          <a:graphicData uri="http://schemas.openxmlformats.org/presentationml/2006/ole">
            <mc:AlternateContent xmlns:mc="http://schemas.openxmlformats.org/markup-compatibility/2006">
              <mc:Choice xmlns:v="urn:schemas-microsoft-com:vml" Requires="v">
                <p:oleObj spid="_x0000_s32788" name="公式" r:id="rId3" imgW="5473440" imgH="495000" progId="">
                  <p:embed/>
                </p:oleObj>
              </mc:Choice>
              <mc:Fallback>
                <p:oleObj name="公式" r:id="rId3" imgW="5473440" imgH="4950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620" y="1358770"/>
                        <a:ext cx="54737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2" name="Text Box 4"/>
          <p:cNvSpPr txBox="1">
            <a:spLocks noChangeArrowheads="1"/>
          </p:cNvSpPr>
          <p:nvPr/>
        </p:nvSpPr>
        <p:spPr bwMode="auto">
          <a:xfrm>
            <a:off x="971550" y="2663825"/>
            <a:ext cx="7559675" cy="1555750"/>
          </a:xfrm>
          <a:prstGeom prst="rect">
            <a:avLst/>
          </a:prstGeom>
          <a:noFill/>
          <a:ln w="9525">
            <a:noFill/>
            <a:miter lim="800000"/>
            <a:headEnd/>
            <a:tailEnd/>
          </a:ln>
          <a:effectLst/>
        </p:spPr>
        <p:txBody>
          <a:bodyPr>
            <a:spAutoFit/>
          </a:bodyPr>
          <a:lstStyle/>
          <a:p>
            <a:pPr>
              <a:lnSpc>
                <a:spcPct val="150000"/>
              </a:lnSpc>
              <a:spcBef>
                <a:spcPct val="50000"/>
              </a:spcBef>
            </a:pPr>
            <a:r>
              <a:rPr lang="zh-CN" altLang="en-US" sz="3200" b="1"/>
              <a:t>相邻光线之间的光程差和位相差分别为</a:t>
            </a:r>
            <a:r>
              <a:rPr lang="en-US" altLang="zh-CN" sz="3200" b="1"/>
              <a:t>(</a:t>
            </a:r>
            <a:r>
              <a:rPr lang="zh-CN" altLang="en-US" sz="3200" b="1"/>
              <a:t>不考虑半波损失时</a:t>
            </a:r>
            <a:r>
              <a:rPr lang="en-US" altLang="zh-CN" sz="3200" b="1"/>
              <a:t>)</a:t>
            </a:r>
          </a:p>
        </p:txBody>
      </p:sp>
      <p:sp>
        <p:nvSpPr>
          <p:cNvPr id="32773" name="Rectangle 5"/>
          <p:cNvSpPr>
            <a:spLocks noChangeArrowheads="1"/>
          </p:cNvSpPr>
          <p:nvPr/>
        </p:nvSpPr>
        <p:spPr bwMode="auto">
          <a:xfrm>
            <a:off x="0" y="28765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2774" name="Object 6"/>
          <p:cNvGraphicFramePr>
            <a:graphicFrameLocks noChangeAspect="1"/>
          </p:cNvGraphicFramePr>
          <p:nvPr/>
        </p:nvGraphicFramePr>
        <p:xfrm>
          <a:off x="1106488" y="5094288"/>
          <a:ext cx="4729162" cy="914400"/>
        </p:xfrm>
        <a:graphic>
          <a:graphicData uri="http://schemas.openxmlformats.org/presentationml/2006/ole">
            <mc:AlternateContent xmlns:mc="http://schemas.openxmlformats.org/markup-compatibility/2006">
              <mc:Choice xmlns:v="urn:schemas-microsoft-com:vml" Requires="v">
                <p:oleObj spid="_x0000_s32789" name="公式" r:id="rId5" imgW="4724280" imgH="914400" progId="">
                  <p:embed/>
                </p:oleObj>
              </mc:Choice>
              <mc:Fallback>
                <p:oleObj name="公式" r:id="rId5" imgW="4724280" imgH="91440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488" y="5094288"/>
                        <a:ext cx="4729162"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5" name="Object 7"/>
          <p:cNvGraphicFramePr>
            <a:graphicFrameLocks noChangeAspect="1"/>
          </p:cNvGraphicFramePr>
          <p:nvPr/>
        </p:nvGraphicFramePr>
        <p:xfrm>
          <a:off x="1062038" y="4419600"/>
          <a:ext cx="2997200" cy="482600"/>
        </p:xfrm>
        <a:graphic>
          <a:graphicData uri="http://schemas.openxmlformats.org/presentationml/2006/ole">
            <mc:AlternateContent xmlns:mc="http://schemas.openxmlformats.org/markup-compatibility/2006">
              <mc:Choice xmlns:v="urn:schemas-microsoft-com:vml" Requires="v">
                <p:oleObj spid="_x0000_s32790" name="公式" r:id="rId7" imgW="2997000" imgH="482400" progId="">
                  <p:embed/>
                </p:oleObj>
              </mc:Choice>
              <mc:Fallback>
                <p:oleObj name="公式" r:id="rId7" imgW="2997000" imgH="48240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038" y="4419600"/>
                        <a:ext cx="29972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6" name="Rectangle 8"/>
          <p:cNvSpPr>
            <a:spLocks noChangeArrowheads="1"/>
          </p:cNvSpPr>
          <p:nvPr/>
        </p:nvSpPr>
        <p:spPr bwMode="auto">
          <a:xfrm>
            <a:off x="971600" y="2123855"/>
            <a:ext cx="6505575" cy="579437"/>
          </a:xfrm>
          <a:prstGeom prst="rect">
            <a:avLst/>
          </a:prstGeom>
          <a:noFill/>
          <a:ln w="9525">
            <a:noFill/>
            <a:miter lim="800000"/>
            <a:headEnd/>
            <a:tailEnd/>
          </a:ln>
          <a:effectLst/>
        </p:spPr>
        <p:txBody>
          <a:bodyPr anchor="ctr">
            <a:spAutoFit/>
          </a:bodyPr>
          <a:lstStyle/>
          <a:p>
            <a:r>
              <a:rPr lang="zh-CN" altLang="en-US" sz="3200" b="1" dirty="0"/>
              <a:t>经多次反射和透射后</a:t>
            </a:r>
            <a:r>
              <a:rPr lang="en-US" altLang="zh-CN" sz="3200" b="1" dirty="0"/>
              <a:t>,</a:t>
            </a:r>
            <a:r>
              <a:rPr lang="zh-CN" altLang="en-US" sz="3200" b="1" dirty="0"/>
              <a:t>光的强度降低</a:t>
            </a:r>
            <a:r>
              <a:rPr lang="en-US" altLang="zh-CN" sz="3200" b="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2" grpId="0"/>
      <p:bldP spid="327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927100" y="684213"/>
            <a:ext cx="2474913" cy="579437"/>
          </a:xfrm>
          <a:prstGeom prst="rect">
            <a:avLst/>
          </a:prstGeom>
          <a:noFill/>
          <a:ln w="9525">
            <a:noFill/>
            <a:miter lim="800000"/>
            <a:headEnd/>
            <a:tailEnd/>
          </a:ln>
          <a:effectLst/>
        </p:spPr>
        <p:txBody>
          <a:bodyPr anchor="ctr">
            <a:spAutoFit/>
          </a:bodyPr>
          <a:lstStyle/>
          <a:p>
            <a:r>
              <a:rPr lang="en-US" altLang="en-US" b="1"/>
              <a:t>■</a:t>
            </a:r>
            <a:r>
              <a:rPr lang="zh-CN" altLang="en-US" sz="3200" b="1"/>
              <a:t>条纹特征</a:t>
            </a:r>
          </a:p>
        </p:txBody>
      </p:sp>
      <p:sp>
        <p:nvSpPr>
          <p:cNvPr id="33795" name="Rectangle 3"/>
          <p:cNvSpPr>
            <a:spLocks noChangeArrowheads="1"/>
          </p:cNvSpPr>
          <p:nvPr/>
        </p:nvSpPr>
        <p:spPr bwMode="auto">
          <a:xfrm>
            <a:off x="881063" y="1260475"/>
            <a:ext cx="7561262" cy="1457325"/>
          </a:xfrm>
          <a:prstGeom prst="rect">
            <a:avLst/>
          </a:prstGeom>
          <a:noFill/>
          <a:ln w="9525">
            <a:noFill/>
            <a:miter lim="800000"/>
            <a:headEnd/>
            <a:tailEnd/>
          </a:ln>
          <a:effectLst/>
        </p:spPr>
        <p:txBody>
          <a:bodyPr anchor="ctr">
            <a:spAutoFit/>
          </a:bodyPr>
          <a:lstStyle/>
          <a:p>
            <a:pPr>
              <a:lnSpc>
                <a:spcPct val="140000"/>
              </a:lnSpc>
            </a:pPr>
            <a:r>
              <a:rPr lang="zh-CN" altLang="en-US" sz="3200" b="1"/>
              <a:t>干涉的光束越多</a:t>
            </a:r>
            <a:r>
              <a:rPr lang="en-US" altLang="zh-CN" sz="3200" b="1"/>
              <a:t>,</a:t>
            </a:r>
            <a:r>
              <a:rPr lang="zh-CN" altLang="en-US" sz="3200" b="1"/>
              <a:t>光强度下降越快</a:t>
            </a:r>
            <a:r>
              <a:rPr lang="en-US" altLang="zh-CN" sz="3200" b="1"/>
              <a:t>,</a:t>
            </a:r>
            <a:r>
              <a:rPr lang="zh-CN" altLang="en-US" sz="3200" b="1"/>
              <a:t>条纹细锐且清晰</a:t>
            </a:r>
            <a:r>
              <a:rPr lang="en-US" altLang="zh-CN" sz="3200" b="1"/>
              <a:t>.</a:t>
            </a:r>
          </a:p>
        </p:txBody>
      </p:sp>
      <p:pic>
        <p:nvPicPr>
          <p:cNvPr id="33796" name="Picture 4" descr="image010"/>
          <p:cNvPicPr>
            <a:picLocks noChangeAspect="1" noChangeArrowheads="1"/>
          </p:cNvPicPr>
          <p:nvPr/>
        </p:nvPicPr>
        <p:blipFill>
          <a:blip r:embed="rId2" cstate="print"/>
          <a:srcRect/>
          <a:stretch>
            <a:fillRect/>
          </a:stretch>
        </p:blipFill>
        <p:spPr bwMode="auto">
          <a:xfrm>
            <a:off x="971599" y="2852738"/>
            <a:ext cx="7290811" cy="33686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7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971550" y="2889250"/>
          <a:ext cx="3771900" cy="960438"/>
        </p:xfrm>
        <a:graphic>
          <a:graphicData uri="http://schemas.openxmlformats.org/presentationml/2006/ole">
            <mc:AlternateContent xmlns:mc="http://schemas.openxmlformats.org/markup-compatibility/2006">
              <mc:Choice xmlns:v="urn:schemas-microsoft-com:vml" Requires="v">
                <p:oleObj spid="_x0000_s5142" name="公式" r:id="rId3" imgW="3771720" imgH="965160" progId="">
                  <p:embed/>
                </p:oleObj>
              </mc:Choice>
              <mc:Fallback>
                <p:oleObj name="公式" r:id="rId3" imgW="3771720" imgH="9651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889250"/>
                        <a:ext cx="3771900"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971550" y="4149725"/>
          <a:ext cx="4254500" cy="1058863"/>
        </p:xfrm>
        <a:graphic>
          <a:graphicData uri="http://schemas.openxmlformats.org/presentationml/2006/ole">
            <mc:AlternateContent xmlns:mc="http://schemas.openxmlformats.org/markup-compatibility/2006">
              <mc:Choice xmlns:v="urn:schemas-microsoft-com:vml" Requires="v">
                <p:oleObj spid="_x0000_s5143" name="公式" r:id="rId5" imgW="4254480" imgH="1054080" progId="">
                  <p:embed/>
                </p:oleObj>
              </mc:Choice>
              <mc:Fallback>
                <p:oleObj name="公式" r:id="rId5" imgW="4254480" imgH="105408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4149725"/>
                        <a:ext cx="4254500" cy="105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nvGraphicFramePr>
        <p:xfrm>
          <a:off x="971550" y="1763713"/>
          <a:ext cx="5153025" cy="1036637"/>
        </p:xfrm>
        <a:graphic>
          <a:graphicData uri="http://schemas.openxmlformats.org/presentationml/2006/ole">
            <mc:AlternateContent xmlns:mc="http://schemas.openxmlformats.org/markup-compatibility/2006">
              <mc:Choice xmlns:v="urn:schemas-microsoft-com:vml" Requires="v">
                <p:oleObj spid="_x0000_s5144" name="公式" r:id="rId7" imgW="5422680" imgH="1091880" progId="">
                  <p:embed/>
                </p:oleObj>
              </mc:Choice>
              <mc:Fallback>
                <p:oleObj name="公式" r:id="rId7" imgW="5422680" imgH="1091880"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1763713"/>
                        <a:ext cx="5153025" cy="1036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p:cNvGraphicFramePr>
            <a:graphicFrameLocks noChangeAspect="1"/>
          </p:cNvGraphicFramePr>
          <p:nvPr/>
        </p:nvGraphicFramePr>
        <p:xfrm>
          <a:off x="1016000" y="503238"/>
          <a:ext cx="6819900" cy="965200"/>
        </p:xfrm>
        <a:graphic>
          <a:graphicData uri="http://schemas.openxmlformats.org/presentationml/2006/ole">
            <mc:AlternateContent xmlns:mc="http://schemas.openxmlformats.org/markup-compatibility/2006">
              <mc:Choice xmlns:v="urn:schemas-microsoft-com:vml" Requires="v">
                <p:oleObj spid="_x0000_s5145" name="公式" r:id="rId9" imgW="6819840" imgH="965160" progId="">
                  <p:embed/>
                </p:oleObj>
              </mc:Choice>
              <mc:Fallback>
                <p:oleObj name="公式" r:id="rId9" imgW="6819840" imgH="965160"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000" y="503238"/>
                        <a:ext cx="68199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6" name="Rectangle 6"/>
          <p:cNvSpPr>
            <a:spLocks noChangeArrowheads="1"/>
          </p:cNvSpPr>
          <p:nvPr/>
        </p:nvSpPr>
        <p:spPr bwMode="auto">
          <a:xfrm>
            <a:off x="836613" y="5408613"/>
            <a:ext cx="4473575" cy="579437"/>
          </a:xfrm>
          <a:prstGeom prst="rect">
            <a:avLst/>
          </a:prstGeom>
          <a:noFill/>
          <a:ln w="9525">
            <a:noFill/>
            <a:miter lim="800000"/>
            <a:headEnd/>
            <a:tailEnd/>
          </a:ln>
          <a:effectLst/>
        </p:spPr>
        <p:txBody>
          <a:bodyPr wrap="none">
            <a:spAutoFit/>
          </a:bodyPr>
          <a:lstStyle/>
          <a:p>
            <a:r>
              <a:rPr lang="zh-CN" altLang="en-US" sz="3200" b="1"/>
              <a:t>干涉条纹中间疏</a:t>
            </a:r>
            <a:r>
              <a:rPr lang="en-US" altLang="zh-CN" sz="3200" b="1"/>
              <a:t>,</a:t>
            </a:r>
            <a:r>
              <a:rPr lang="zh-CN" altLang="en-US" sz="3200" b="1"/>
              <a:t>旁边密</a:t>
            </a:r>
            <a:r>
              <a:rPr lang="en-US" altLang="zh-CN" sz="3200" b="1"/>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01000000000000119081568733869"/>
          <p:cNvPicPr>
            <a:picLocks noChangeAspect="1" noChangeArrowheads="1"/>
          </p:cNvPicPr>
          <p:nvPr/>
        </p:nvPicPr>
        <p:blipFill>
          <a:blip r:embed="rId2" cstate="print"/>
          <a:srcRect/>
          <a:stretch>
            <a:fillRect/>
          </a:stretch>
        </p:blipFill>
        <p:spPr bwMode="auto">
          <a:xfrm>
            <a:off x="2726795" y="1268413"/>
            <a:ext cx="3555395" cy="42306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旋转 mz3"/>
          <p:cNvPicPr>
            <a:picLocks noChangeAspect="1" noChangeArrowheads="1"/>
          </p:cNvPicPr>
          <p:nvPr/>
        </p:nvPicPr>
        <p:blipFill>
          <a:blip r:embed="rId2" cstate="print"/>
          <a:srcRect/>
          <a:stretch>
            <a:fillRect/>
          </a:stretch>
        </p:blipFill>
        <p:spPr bwMode="auto">
          <a:xfrm>
            <a:off x="2051050" y="414338"/>
            <a:ext cx="4587875" cy="6443662"/>
          </a:xfrm>
          <a:prstGeom prst="rect">
            <a:avLst/>
          </a:prstGeom>
          <a:noFill/>
          <a:ln w="9525">
            <a:noFill/>
            <a:miter lim="800000"/>
            <a:headEnd/>
            <a:tailEnd/>
          </a:ln>
        </p:spPr>
      </p:pic>
      <p:sp>
        <p:nvSpPr>
          <p:cNvPr id="35843" name="Rectangle 3"/>
          <p:cNvSpPr>
            <a:spLocks noChangeArrowheads="1"/>
          </p:cNvSpPr>
          <p:nvPr/>
        </p:nvSpPr>
        <p:spPr bwMode="auto">
          <a:xfrm>
            <a:off x="1835150" y="0"/>
            <a:ext cx="3889375" cy="692150"/>
          </a:xfrm>
          <a:prstGeom prst="rect">
            <a:avLst/>
          </a:prstGeom>
          <a:solidFill>
            <a:schemeClr val="bg1"/>
          </a:solidFill>
          <a:ln w="9525">
            <a:no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927100" y="638175"/>
            <a:ext cx="2430463" cy="579438"/>
          </a:xfrm>
          <a:prstGeom prst="rect">
            <a:avLst/>
          </a:prstGeom>
          <a:noFill/>
          <a:ln w="9525">
            <a:noFill/>
            <a:miter lim="800000"/>
            <a:headEnd/>
            <a:tailEnd/>
          </a:ln>
          <a:effectLst/>
        </p:spPr>
        <p:txBody>
          <a:bodyPr anchor="ctr">
            <a:spAutoFit/>
          </a:bodyPr>
          <a:lstStyle/>
          <a:p>
            <a:r>
              <a:rPr lang="zh-CN" altLang="en-US" sz="3200" b="1"/>
              <a:t>矢量分析</a:t>
            </a:r>
          </a:p>
        </p:txBody>
      </p:sp>
      <p:pic>
        <p:nvPicPr>
          <p:cNvPr id="36867" name="Picture 3" descr="旋转 mz4"/>
          <p:cNvPicPr>
            <a:picLocks noChangeAspect="1" noChangeArrowheads="1"/>
          </p:cNvPicPr>
          <p:nvPr/>
        </p:nvPicPr>
        <p:blipFill>
          <a:blip r:embed="rId2" cstate="print"/>
          <a:srcRect/>
          <a:stretch>
            <a:fillRect/>
          </a:stretch>
        </p:blipFill>
        <p:spPr bwMode="auto">
          <a:xfrm>
            <a:off x="-333375" y="1989138"/>
            <a:ext cx="9180513" cy="3606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927100" y="728663"/>
            <a:ext cx="704850" cy="579437"/>
          </a:xfrm>
          <a:prstGeom prst="rect">
            <a:avLst/>
          </a:prstGeom>
          <a:noFill/>
          <a:ln w="9525">
            <a:noFill/>
            <a:miter lim="800000"/>
            <a:headEnd/>
            <a:tailEnd/>
          </a:ln>
          <a:effectLst/>
        </p:spPr>
        <p:txBody>
          <a:bodyPr wrap="none" anchor="ctr">
            <a:spAutoFit/>
          </a:bodyPr>
          <a:lstStyle/>
          <a:p>
            <a:r>
              <a:rPr lang="zh-CN" altLang="en-US" sz="3200" b="1"/>
              <a:t>在</a:t>
            </a:r>
            <a:r>
              <a:rPr lang="zh-CN" altLang="en-US" sz="3200"/>
              <a:t> </a:t>
            </a:r>
          </a:p>
        </p:txBody>
      </p:sp>
      <p:sp>
        <p:nvSpPr>
          <p:cNvPr id="37891" name="Rectangle 3"/>
          <p:cNvSpPr>
            <a:spLocks noChangeArrowheads="1"/>
          </p:cNvSpPr>
          <p:nvPr/>
        </p:nvSpPr>
        <p:spPr bwMode="auto">
          <a:xfrm>
            <a:off x="0" y="33194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7892" name="Object 4"/>
          <p:cNvGraphicFramePr>
            <a:graphicFrameLocks noChangeAspect="1"/>
          </p:cNvGraphicFramePr>
          <p:nvPr/>
        </p:nvGraphicFramePr>
        <p:xfrm>
          <a:off x="1466850" y="863600"/>
          <a:ext cx="2279650" cy="347663"/>
        </p:xfrm>
        <a:graphic>
          <a:graphicData uri="http://schemas.openxmlformats.org/presentationml/2006/ole">
            <mc:AlternateContent xmlns:mc="http://schemas.openxmlformats.org/markup-compatibility/2006">
              <mc:Choice xmlns:v="urn:schemas-microsoft-com:vml" Requires="v">
                <p:oleObj spid="_x0000_s37945" name="公式" r:id="rId3" imgW="2273040" imgH="342720" progId="">
                  <p:embed/>
                </p:oleObj>
              </mc:Choice>
              <mc:Fallback>
                <p:oleObj name="公式" r:id="rId3" imgW="2273040" imgH="34272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850" y="863600"/>
                        <a:ext cx="227965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3" name="Rectangle 5"/>
          <p:cNvSpPr>
            <a:spLocks noChangeArrowheads="1"/>
          </p:cNvSpPr>
          <p:nvPr/>
        </p:nvSpPr>
        <p:spPr bwMode="auto">
          <a:xfrm>
            <a:off x="3806825" y="728663"/>
            <a:ext cx="4602163" cy="579437"/>
          </a:xfrm>
          <a:prstGeom prst="rect">
            <a:avLst/>
          </a:prstGeom>
          <a:noFill/>
          <a:ln w="9525">
            <a:noFill/>
            <a:miter lim="800000"/>
            <a:headEnd/>
            <a:tailEnd/>
          </a:ln>
          <a:effectLst/>
        </p:spPr>
        <p:txBody>
          <a:bodyPr wrap="none" anchor="ctr">
            <a:spAutoFit/>
          </a:bodyPr>
          <a:lstStyle/>
          <a:p>
            <a:r>
              <a:rPr lang="zh-CN" altLang="en-US" sz="3200" b="1"/>
              <a:t>时</a:t>
            </a:r>
            <a:r>
              <a:rPr lang="en-US" altLang="zh-CN" sz="3200" b="1"/>
              <a:t>,</a:t>
            </a:r>
            <a:r>
              <a:rPr lang="zh-CN" altLang="en-US" sz="3200" b="1"/>
              <a:t>干涉的光束越多</a:t>
            </a:r>
            <a:r>
              <a:rPr lang="en-US" altLang="zh-CN" sz="3200" b="1"/>
              <a:t>,</a:t>
            </a:r>
            <a:r>
              <a:rPr lang="zh-CN" altLang="en-US" sz="3200" b="1"/>
              <a:t>合成</a:t>
            </a:r>
            <a:r>
              <a:rPr lang="zh-CN" altLang="en-US" sz="3200"/>
              <a:t> </a:t>
            </a:r>
          </a:p>
        </p:txBody>
      </p:sp>
      <p:sp>
        <p:nvSpPr>
          <p:cNvPr id="37894" name="Rectangle 6"/>
          <p:cNvSpPr>
            <a:spLocks noChangeArrowheads="1"/>
          </p:cNvSpPr>
          <p:nvPr/>
        </p:nvSpPr>
        <p:spPr bwMode="auto">
          <a:xfrm>
            <a:off x="900113" y="1484313"/>
            <a:ext cx="1922462" cy="579437"/>
          </a:xfrm>
          <a:prstGeom prst="rect">
            <a:avLst/>
          </a:prstGeom>
          <a:noFill/>
          <a:ln w="9525">
            <a:noFill/>
            <a:miter lim="800000"/>
            <a:headEnd/>
            <a:tailEnd/>
          </a:ln>
          <a:effectLst/>
        </p:spPr>
        <p:txBody>
          <a:bodyPr wrap="none" anchor="ctr">
            <a:spAutoFit/>
          </a:bodyPr>
          <a:lstStyle/>
          <a:p>
            <a:r>
              <a:rPr lang="zh-CN" altLang="en-US" sz="3200" b="1"/>
              <a:t>光矢量比</a:t>
            </a:r>
            <a:r>
              <a:rPr lang="zh-CN" altLang="en-US" sz="3200"/>
              <a:t> </a:t>
            </a:r>
          </a:p>
        </p:txBody>
      </p:sp>
      <p:sp>
        <p:nvSpPr>
          <p:cNvPr id="37895" name="Rectangle 7"/>
          <p:cNvSpPr>
            <a:spLocks noChangeArrowheads="1"/>
          </p:cNvSpPr>
          <p:nvPr/>
        </p:nvSpPr>
        <p:spPr bwMode="auto">
          <a:xfrm>
            <a:off x="0" y="33194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7896" name="Object 8"/>
          <p:cNvGraphicFramePr>
            <a:graphicFrameLocks noChangeAspect="1"/>
          </p:cNvGraphicFramePr>
          <p:nvPr/>
        </p:nvGraphicFramePr>
        <p:xfrm>
          <a:off x="2771775" y="1628775"/>
          <a:ext cx="1530350" cy="347663"/>
        </p:xfrm>
        <a:graphic>
          <a:graphicData uri="http://schemas.openxmlformats.org/presentationml/2006/ole">
            <mc:AlternateContent xmlns:mc="http://schemas.openxmlformats.org/markup-compatibility/2006">
              <mc:Choice xmlns:v="urn:schemas-microsoft-com:vml" Requires="v">
                <p:oleObj spid="_x0000_s37946" name="公式" r:id="rId5" imgW="1536480" imgH="342720" progId="">
                  <p:embed/>
                </p:oleObj>
              </mc:Choice>
              <mc:Fallback>
                <p:oleObj name="公式" r:id="rId5" imgW="1536480" imgH="34272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1628775"/>
                        <a:ext cx="153035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7" name="Rectangle 9"/>
          <p:cNvSpPr>
            <a:spLocks noChangeArrowheads="1"/>
          </p:cNvSpPr>
          <p:nvPr/>
        </p:nvSpPr>
        <p:spPr bwMode="auto">
          <a:xfrm>
            <a:off x="4302125" y="1449388"/>
            <a:ext cx="4456113" cy="579437"/>
          </a:xfrm>
          <a:prstGeom prst="rect">
            <a:avLst/>
          </a:prstGeom>
          <a:noFill/>
          <a:ln w="9525">
            <a:noFill/>
            <a:miter lim="800000"/>
            <a:headEnd/>
            <a:tailEnd/>
          </a:ln>
          <a:effectLst/>
        </p:spPr>
        <p:txBody>
          <a:bodyPr anchor="ctr">
            <a:spAutoFit/>
          </a:bodyPr>
          <a:lstStyle/>
          <a:p>
            <a:r>
              <a:rPr lang="zh-CN" altLang="en-US" sz="3200" b="1"/>
              <a:t>情况减小得越多</a:t>
            </a:r>
            <a:r>
              <a:rPr lang="en-US" altLang="zh-CN" sz="3200" b="1"/>
              <a:t>,</a:t>
            </a:r>
            <a:r>
              <a:rPr lang="zh-CN" altLang="en-US" sz="3200" b="1"/>
              <a:t>这表</a:t>
            </a:r>
            <a:endParaRPr lang="zh-CN" altLang="en-US" sz="3200"/>
          </a:p>
        </p:txBody>
      </p:sp>
      <p:sp>
        <p:nvSpPr>
          <p:cNvPr id="37898" name="Rectangle 10"/>
          <p:cNvSpPr>
            <a:spLocks noChangeArrowheads="1"/>
          </p:cNvSpPr>
          <p:nvPr/>
        </p:nvSpPr>
        <p:spPr bwMode="auto">
          <a:xfrm>
            <a:off x="900113" y="2205038"/>
            <a:ext cx="6505575" cy="579437"/>
          </a:xfrm>
          <a:prstGeom prst="rect">
            <a:avLst/>
          </a:prstGeom>
          <a:noFill/>
          <a:ln w="9525">
            <a:noFill/>
            <a:miter lim="800000"/>
            <a:headEnd/>
            <a:tailEnd/>
          </a:ln>
          <a:effectLst/>
        </p:spPr>
        <p:txBody>
          <a:bodyPr wrap="none">
            <a:spAutoFit/>
          </a:bodyPr>
          <a:lstStyle/>
          <a:p>
            <a:r>
              <a:rPr lang="zh-CN" altLang="en-US" sz="3200" b="1"/>
              <a:t>光强度随位相差下降越快</a:t>
            </a:r>
            <a:r>
              <a:rPr lang="en-US" altLang="zh-CN" sz="3200" b="1"/>
              <a:t>,</a:t>
            </a:r>
            <a:r>
              <a:rPr lang="zh-CN" altLang="en-US" sz="3200" b="1"/>
              <a:t>条纹细锐</a:t>
            </a:r>
            <a:r>
              <a:rPr lang="en-US" altLang="zh-CN" sz="3200" b="1"/>
              <a:t>.</a:t>
            </a:r>
          </a:p>
        </p:txBody>
      </p:sp>
      <p:sp>
        <p:nvSpPr>
          <p:cNvPr id="37899" name="Rectangle 11"/>
          <p:cNvSpPr>
            <a:spLocks noChangeArrowheads="1"/>
          </p:cNvSpPr>
          <p:nvPr/>
        </p:nvSpPr>
        <p:spPr bwMode="auto">
          <a:xfrm>
            <a:off x="971550" y="2900363"/>
            <a:ext cx="2744788" cy="579437"/>
          </a:xfrm>
          <a:prstGeom prst="rect">
            <a:avLst/>
          </a:prstGeom>
          <a:noFill/>
          <a:ln w="9525">
            <a:noFill/>
            <a:miter lim="800000"/>
            <a:headEnd/>
            <a:tailEnd/>
          </a:ln>
          <a:effectLst/>
        </p:spPr>
        <p:txBody>
          <a:bodyPr>
            <a:spAutoFit/>
          </a:bodyPr>
          <a:lstStyle/>
          <a:p>
            <a:r>
              <a:rPr lang="en-US" altLang="en-US" b="1"/>
              <a:t>■</a:t>
            </a:r>
            <a:r>
              <a:rPr lang="zh-CN" altLang="en-US" sz="3200" b="1"/>
              <a:t>复振幅</a:t>
            </a:r>
          </a:p>
        </p:txBody>
      </p:sp>
      <p:sp>
        <p:nvSpPr>
          <p:cNvPr id="37900" name="Rectangle 12"/>
          <p:cNvSpPr>
            <a:spLocks noChangeArrowheads="1"/>
          </p:cNvSpPr>
          <p:nvPr/>
        </p:nvSpPr>
        <p:spPr bwMode="auto">
          <a:xfrm>
            <a:off x="900113" y="3644900"/>
            <a:ext cx="2501900" cy="579438"/>
          </a:xfrm>
          <a:prstGeom prst="rect">
            <a:avLst/>
          </a:prstGeom>
          <a:noFill/>
          <a:ln w="9525">
            <a:noFill/>
            <a:miter lim="800000"/>
            <a:headEnd/>
            <a:tailEnd/>
          </a:ln>
          <a:effectLst/>
        </p:spPr>
        <p:txBody>
          <a:bodyPr>
            <a:spAutoFit/>
          </a:bodyPr>
          <a:lstStyle/>
          <a:p>
            <a:r>
              <a:rPr lang="zh-CN" altLang="en-US" sz="3200" b="1"/>
              <a:t>反射光束</a:t>
            </a:r>
          </a:p>
        </p:txBody>
      </p:sp>
      <p:graphicFrame>
        <p:nvGraphicFramePr>
          <p:cNvPr id="37901" name="Object 13"/>
          <p:cNvGraphicFramePr>
            <a:graphicFrameLocks noChangeAspect="1"/>
          </p:cNvGraphicFramePr>
          <p:nvPr/>
        </p:nvGraphicFramePr>
        <p:xfrm>
          <a:off x="971550" y="5157788"/>
          <a:ext cx="2120900" cy="482600"/>
        </p:xfrm>
        <a:graphic>
          <a:graphicData uri="http://schemas.openxmlformats.org/presentationml/2006/ole">
            <mc:AlternateContent xmlns:mc="http://schemas.openxmlformats.org/markup-compatibility/2006">
              <mc:Choice xmlns:v="urn:schemas-microsoft-com:vml" Requires="v">
                <p:oleObj spid="_x0000_s37947" name="公式" r:id="rId7" imgW="2120760" imgH="482400" progId="">
                  <p:embed/>
                </p:oleObj>
              </mc:Choice>
              <mc:Fallback>
                <p:oleObj name="公式" r:id="rId7" imgW="2120760" imgH="482400" progId="">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5157788"/>
                        <a:ext cx="21209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2" name="Object 14"/>
          <p:cNvGraphicFramePr>
            <a:graphicFrameLocks noChangeAspect="1"/>
          </p:cNvGraphicFramePr>
          <p:nvPr/>
        </p:nvGraphicFramePr>
        <p:xfrm>
          <a:off x="3059113" y="5084763"/>
          <a:ext cx="2654300" cy="546100"/>
        </p:xfrm>
        <a:graphic>
          <a:graphicData uri="http://schemas.openxmlformats.org/presentationml/2006/ole">
            <mc:AlternateContent xmlns:mc="http://schemas.openxmlformats.org/markup-compatibility/2006">
              <mc:Choice xmlns:v="urn:schemas-microsoft-com:vml" Requires="v">
                <p:oleObj spid="_x0000_s37948" name="公式" r:id="rId9" imgW="2654280" imgH="545760" progId="">
                  <p:embed/>
                </p:oleObj>
              </mc:Choice>
              <mc:Fallback>
                <p:oleObj name="公式" r:id="rId9" imgW="2654280" imgH="545760" progId="">
                  <p:embed/>
                  <p:pic>
                    <p:nvPicPr>
                      <p:cNvPr id="0"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113" y="5084763"/>
                        <a:ext cx="26543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3" name="Object 15"/>
          <p:cNvGraphicFramePr>
            <a:graphicFrameLocks noChangeAspect="1"/>
          </p:cNvGraphicFramePr>
          <p:nvPr/>
        </p:nvGraphicFramePr>
        <p:xfrm>
          <a:off x="5854700" y="5157788"/>
          <a:ext cx="3289300" cy="539750"/>
        </p:xfrm>
        <a:graphic>
          <a:graphicData uri="http://schemas.openxmlformats.org/presentationml/2006/ole">
            <mc:AlternateContent xmlns:mc="http://schemas.openxmlformats.org/markup-compatibility/2006">
              <mc:Choice xmlns:v="urn:schemas-microsoft-com:vml" Requires="v">
                <p:oleObj spid="_x0000_s37949" name="公式" r:id="rId11" imgW="3288960" imgH="545760" progId="">
                  <p:embed/>
                </p:oleObj>
              </mc:Choice>
              <mc:Fallback>
                <p:oleObj name="公式" r:id="rId11" imgW="3288960" imgH="545760" progId="">
                  <p:embed/>
                  <p:pic>
                    <p:nvPicPr>
                      <p:cNvPr id="0"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4700" y="5157788"/>
                        <a:ext cx="328930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04" name="Rectangle 16"/>
          <p:cNvSpPr>
            <a:spLocks noChangeArrowheads="1"/>
          </p:cNvSpPr>
          <p:nvPr/>
        </p:nvSpPr>
        <p:spPr bwMode="auto">
          <a:xfrm>
            <a:off x="827088" y="5805488"/>
            <a:ext cx="2665412" cy="579437"/>
          </a:xfrm>
          <a:prstGeom prst="rect">
            <a:avLst/>
          </a:prstGeom>
          <a:noFill/>
          <a:ln w="9525">
            <a:noFill/>
            <a:miter lim="800000"/>
            <a:headEnd/>
            <a:tailEnd/>
          </a:ln>
          <a:effectLst/>
        </p:spPr>
        <p:txBody>
          <a:bodyPr>
            <a:spAutoFit/>
          </a:bodyPr>
          <a:lstStyle/>
          <a:p>
            <a:r>
              <a:rPr lang="zh-CN" altLang="en-US" sz="3200" b="1"/>
              <a:t>总反射复振幅</a:t>
            </a:r>
          </a:p>
        </p:txBody>
      </p:sp>
      <p:graphicFrame>
        <p:nvGraphicFramePr>
          <p:cNvPr id="37905" name="Object 17"/>
          <p:cNvGraphicFramePr>
            <a:graphicFrameLocks noChangeAspect="1"/>
          </p:cNvGraphicFramePr>
          <p:nvPr/>
        </p:nvGraphicFramePr>
        <p:xfrm>
          <a:off x="3563938" y="5589588"/>
          <a:ext cx="2070100" cy="952500"/>
        </p:xfrm>
        <a:graphic>
          <a:graphicData uri="http://schemas.openxmlformats.org/presentationml/2006/ole">
            <mc:AlternateContent xmlns:mc="http://schemas.openxmlformats.org/markup-compatibility/2006">
              <mc:Choice xmlns:v="urn:schemas-microsoft-com:vml" Requires="v">
                <p:oleObj spid="_x0000_s37950" name="公式" r:id="rId13" imgW="2070000" imgH="952200" progId="">
                  <p:embed/>
                </p:oleObj>
              </mc:Choice>
              <mc:Fallback>
                <p:oleObj name="公式" r:id="rId13" imgW="2070000" imgH="952200" progId="">
                  <p:embed/>
                  <p:pic>
                    <p:nvPicPr>
                      <p:cNvPr id="0"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938" y="5589588"/>
                        <a:ext cx="2070100"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6" name="Object 18"/>
          <p:cNvGraphicFramePr>
            <a:graphicFrameLocks noChangeAspect="1"/>
          </p:cNvGraphicFramePr>
          <p:nvPr/>
        </p:nvGraphicFramePr>
        <p:xfrm>
          <a:off x="971550" y="4437063"/>
          <a:ext cx="1435100" cy="482600"/>
        </p:xfrm>
        <a:graphic>
          <a:graphicData uri="http://schemas.openxmlformats.org/presentationml/2006/ole">
            <mc:AlternateContent xmlns:mc="http://schemas.openxmlformats.org/markup-compatibility/2006">
              <mc:Choice xmlns:v="urn:schemas-microsoft-com:vml" Requires="v">
                <p:oleObj spid="_x0000_s37951" name="公式" r:id="rId15" imgW="1434960" imgH="482400" progId="">
                  <p:embed/>
                </p:oleObj>
              </mc:Choice>
              <mc:Fallback>
                <p:oleObj name="公式" r:id="rId15" imgW="1434960" imgH="482400" progId="">
                  <p:embed/>
                  <p:pic>
                    <p:nvPicPr>
                      <p:cNvPr id="0"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550" y="4437063"/>
                        <a:ext cx="14351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7" name="Object 19"/>
          <p:cNvGraphicFramePr>
            <a:graphicFrameLocks noChangeAspect="1"/>
          </p:cNvGraphicFramePr>
          <p:nvPr/>
        </p:nvGraphicFramePr>
        <p:xfrm>
          <a:off x="2484438" y="4437063"/>
          <a:ext cx="2844800" cy="482600"/>
        </p:xfrm>
        <a:graphic>
          <a:graphicData uri="http://schemas.openxmlformats.org/presentationml/2006/ole">
            <mc:AlternateContent xmlns:mc="http://schemas.openxmlformats.org/markup-compatibility/2006">
              <mc:Choice xmlns:v="urn:schemas-microsoft-com:vml" Requires="v">
                <p:oleObj spid="_x0000_s37952" name="公式" r:id="rId17" imgW="2844720" imgH="482400" progId="">
                  <p:embed/>
                </p:oleObj>
              </mc:Choice>
              <mc:Fallback>
                <p:oleObj name="公式" r:id="rId17" imgW="2844720" imgH="482400" progId="">
                  <p:embed/>
                  <p:pic>
                    <p:nvPicPr>
                      <p:cNvPr id="0" name="Picture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84438" y="4437063"/>
                        <a:ext cx="28448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8" name="Object 20"/>
          <p:cNvGraphicFramePr>
            <a:graphicFrameLocks noChangeAspect="1"/>
          </p:cNvGraphicFramePr>
          <p:nvPr/>
        </p:nvGraphicFramePr>
        <p:xfrm>
          <a:off x="5292725" y="4437063"/>
          <a:ext cx="3441700" cy="477837"/>
        </p:xfrm>
        <a:graphic>
          <a:graphicData uri="http://schemas.openxmlformats.org/presentationml/2006/ole">
            <mc:AlternateContent xmlns:mc="http://schemas.openxmlformats.org/markup-compatibility/2006">
              <mc:Choice xmlns:v="urn:schemas-microsoft-com:vml" Requires="v">
                <p:oleObj spid="_x0000_s37953" name="公式" r:id="rId19" imgW="3441600" imgH="482400" progId="">
                  <p:embed/>
                </p:oleObj>
              </mc:Choice>
              <mc:Fallback>
                <p:oleObj name="公式" r:id="rId19" imgW="3441600" imgH="482400" progId="">
                  <p:embed/>
                  <p:pic>
                    <p:nvPicPr>
                      <p:cNvPr id="0"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92725" y="4437063"/>
                        <a:ext cx="3441700"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8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89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8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90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90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9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9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90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90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790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90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79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3" grpId="0"/>
      <p:bldP spid="37894" grpId="0"/>
      <p:bldP spid="37897" grpId="0"/>
      <p:bldP spid="37899" grpId="0"/>
      <p:bldP spid="37900" grpId="0"/>
      <p:bldP spid="3790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881063" y="638175"/>
            <a:ext cx="2341562" cy="579438"/>
          </a:xfrm>
          <a:prstGeom prst="rect">
            <a:avLst/>
          </a:prstGeom>
          <a:noFill/>
          <a:ln w="9525">
            <a:noFill/>
            <a:miter lim="800000"/>
            <a:headEnd/>
            <a:tailEnd/>
          </a:ln>
          <a:effectLst/>
        </p:spPr>
        <p:txBody>
          <a:bodyPr>
            <a:spAutoFit/>
          </a:bodyPr>
          <a:lstStyle/>
          <a:p>
            <a:r>
              <a:rPr lang="zh-CN" altLang="en-US" sz="3200" b="1"/>
              <a:t>透射光束</a:t>
            </a:r>
          </a:p>
        </p:txBody>
      </p:sp>
      <p:graphicFrame>
        <p:nvGraphicFramePr>
          <p:cNvPr id="38915" name="Object 3"/>
          <p:cNvGraphicFramePr>
            <a:graphicFrameLocks noChangeAspect="1"/>
          </p:cNvGraphicFramePr>
          <p:nvPr/>
        </p:nvGraphicFramePr>
        <p:xfrm>
          <a:off x="971550" y="1403350"/>
          <a:ext cx="1816100" cy="585788"/>
        </p:xfrm>
        <a:graphic>
          <a:graphicData uri="http://schemas.openxmlformats.org/presentationml/2006/ole">
            <mc:AlternateContent xmlns:mc="http://schemas.openxmlformats.org/markup-compatibility/2006">
              <mc:Choice xmlns:v="urn:schemas-microsoft-com:vml" Requires="v">
                <p:oleObj spid="_x0000_s38946" name="公式" r:id="rId3" imgW="1815840" imgH="520560" progId="">
                  <p:embed/>
                </p:oleObj>
              </mc:Choice>
              <mc:Fallback>
                <p:oleObj name="公式" r:id="rId3" imgW="1815840" imgH="52056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403350"/>
                        <a:ext cx="1816100"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 name="Object 4"/>
          <p:cNvGraphicFramePr>
            <a:graphicFrameLocks noChangeAspect="1"/>
          </p:cNvGraphicFramePr>
          <p:nvPr/>
        </p:nvGraphicFramePr>
        <p:xfrm>
          <a:off x="3851275" y="1412875"/>
          <a:ext cx="2819400" cy="546100"/>
        </p:xfrm>
        <a:graphic>
          <a:graphicData uri="http://schemas.openxmlformats.org/presentationml/2006/ole">
            <mc:AlternateContent xmlns:mc="http://schemas.openxmlformats.org/markup-compatibility/2006">
              <mc:Choice xmlns:v="urn:schemas-microsoft-com:vml" Requires="v">
                <p:oleObj spid="_x0000_s38947" name="公式" r:id="rId5" imgW="2819160" imgH="545760" progId="">
                  <p:embed/>
                </p:oleObj>
              </mc:Choice>
              <mc:Fallback>
                <p:oleObj name="公式" r:id="rId5" imgW="2819160" imgH="54576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412875"/>
                        <a:ext cx="28194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7" name="Object 5"/>
          <p:cNvGraphicFramePr>
            <a:graphicFrameLocks noChangeAspect="1"/>
          </p:cNvGraphicFramePr>
          <p:nvPr/>
        </p:nvGraphicFramePr>
        <p:xfrm>
          <a:off x="971550" y="2205038"/>
          <a:ext cx="3302000" cy="503237"/>
        </p:xfrm>
        <a:graphic>
          <a:graphicData uri="http://schemas.openxmlformats.org/presentationml/2006/ole">
            <mc:AlternateContent xmlns:mc="http://schemas.openxmlformats.org/markup-compatibility/2006">
              <mc:Choice xmlns:v="urn:schemas-microsoft-com:vml" Requires="v">
                <p:oleObj spid="_x0000_s38948" name="公式" r:id="rId7" imgW="3301920" imgH="545760" progId="">
                  <p:embed/>
                </p:oleObj>
              </mc:Choice>
              <mc:Fallback>
                <p:oleObj name="公式" r:id="rId7" imgW="3301920" imgH="545760"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2205038"/>
                        <a:ext cx="330200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8" name="Rectangle 6"/>
          <p:cNvSpPr>
            <a:spLocks noChangeArrowheads="1"/>
          </p:cNvSpPr>
          <p:nvPr/>
        </p:nvSpPr>
        <p:spPr bwMode="auto">
          <a:xfrm>
            <a:off x="827088" y="2852738"/>
            <a:ext cx="2844800" cy="579437"/>
          </a:xfrm>
          <a:prstGeom prst="rect">
            <a:avLst/>
          </a:prstGeom>
          <a:noFill/>
          <a:ln w="9525">
            <a:noFill/>
            <a:miter lim="800000"/>
            <a:headEnd/>
            <a:tailEnd/>
          </a:ln>
          <a:effectLst/>
        </p:spPr>
        <p:txBody>
          <a:bodyPr>
            <a:spAutoFit/>
          </a:bodyPr>
          <a:lstStyle/>
          <a:p>
            <a:r>
              <a:rPr lang="zh-CN" altLang="en-US" sz="3200" b="1"/>
              <a:t>总透射振幅</a:t>
            </a:r>
          </a:p>
        </p:txBody>
      </p:sp>
      <p:graphicFrame>
        <p:nvGraphicFramePr>
          <p:cNvPr id="38919" name="Object 7"/>
          <p:cNvGraphicFramePr>
            <a:graphicFrameLocks noChangeAspect="1"/>
          </p:cNvGraphicFramePr>
          <p:nvPr/>
        </p:nvGraphicFramePr>
        <p:xfrm>
          <a:off x="971550" y="3500438"/>
          <a:ext cx="1968500" cy="952500"/>
        </p:xfrm>
        <a:graphic>
          <a:graphicData uri="http://schemas.openxmlformats.org/presentationml/2006/ole">
            <mc:AlternateContent xmlns:mc="http://schemas.openxmlformats.org/markup-compatibility/2006">
              <mc:Choice xmlns:v="urn:schemas-microsoft-com:vml" Requires="v">
                <p:oleObj spid="_x0000_s38949" name="公式" r:id="rId9" imgW="1968480" imgH="952200" progId="">
                  <p:embed/>
                </p:oleObj>
              </mc:Choice>
              <mc:Fallback>
                <p:oleObj name="公式" r:id="rId9" imgW="1968480" imgH="952200" progId="">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3500438"/>
                        <a:ext cx="1968500"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8"/>
          <p:cNvGraphicFramePr>
            <a:graphicFrameLocks noChangeAspect="1"/>
          </p:cNvGraphicFramePr>
          <p:nvPr/>
        </p:nvGraphicFramePr>
        <p:xfrm>
          <a:off x="1476375" y="4581525"/>
          <a:ext cx="5283200" cy="585788"/>
        </p:xfrm>
        <a:graphic>
          <a:graphicData uri="http://schemas.openxmlformats.org/presentationml/2006/ole">
            <mc:AlternateContent xmlns:mc="http://schemas.openxmlformats.org/markup-compatibility/2006">
              <mc:Choice xmlns:v="urn:schemas-microsoft-com:vml" Requires="v">
                <p:oleObj spid="_x0000_s38950" name="公式" r:id="rId11" imgW="5283000" imgH="520560" progId="">
                  <p:embed/>
                </p:oleObj>
              </mc:Choice>
              <mc:Fallback>
                <p:oleObj name="公式" r:id="rId11" imgW="5283000" imgH="520560" progI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6375" y="4581525"/>
                        <a:ext cx="5283200"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1" name="Object 9"/>
          <p:cNvGraphicFramePr>
            <a:graphicFrameLocks noChangeAspect="1"/>
          </p:cNvGraphicFramePr>
          <p:nvPr/>
        </p:nvGraphicFramePr>
        <p:xfrm>
          <a:off x="1692275" y="5300663"/>
          <a:ext cx="3441700" cy="977900"/>
        </p:xfrm>
        <a:graphic>
          <a:graphicData uri="http://schemas.openxmlformats.org/presentationml/2006/ole">
            <mc:AlternateContent xmlns:mc="http://schemas.openxmlformats.org/markup-compatibility/2006">
              <mc:Choice xmlns:v="urn:schemas-microsoft-com:vml" Requires="v">
                <p:oleObj spid="_x0000_s38951" name="公式" r:id="rId13" imgW="3441600" imgH="977760" progId="">
                  <p:embed/>
                </p:oleObj>
              </mc:Choice>
              <mc:Fallback>
                <p:oleObj name="公式" r:id="rId13" imgW="3441600" imgH="977760" progId="">
                  <p:embed/>
                  <p:pic>
                    <p:nvPicPr>
                      <p:cNvPr id="0"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2275" y="5300663"/>
                        <a:ext cx="34417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2" name="Text Box 10"/>
          <p:cNvSpPr txBox="1">
            <a:spLocks noChangeArrowheads="1"/>
          </p:cNvSpPr>
          <p:nvPr/>
        </p:nvSpPr>
        <p:spPr bwMode="auto">
          <a:xfrm>
            <a:off x="827088" y="5445125"/>
            <a:ext cx="1665287" cy="579438"/>
          </a:xfrm>
          <a:prstGeom prst="rect">
            <a:avLst/>
          </a:prstGeom>
          <a:noFill/>
          <a:ln w="9525">
            <a:noFill/>
            <a:miter lim="800000"/>
            <a:headEnd/>
            <a:tailEnd/>
          </a:ln>
          <a:effectLst/>
        </p:spPr>
        <p:txBody>
          <a:bodyPr>
            <a:spAutoFit/>
          </a:bodyPr>
          <a:lstStyle/>
          <a:p>
            <a:pPr>
              <a:spcBef>
                <a:spcPct val="50000"/>
              </a:spcBef>
            </a:pPr>
            <a:r>
              <a:rPr lang="zh-CN" altLang="en-US" sz="3200" b="1"/>
              <a:t>因为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9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9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9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8" grpId="0"/>
      <p:bldP spid="389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927100" y="684213"/>
            <a:ext cx="184150" cy="579437"/>
          </a:xfrm>
          <a:prstGeom prst="rect">
            <a:avLst/>
          </a:prstGeom>
          <a:noFill/>
          <a:ln w="9525">
            <a:noFill/>
            <a:miter lim="800000"/>
            <a:headEnd/>
            <a:tailEnd/>
          </a:ln>
          <a:effectLst/>
        </p:spPr>
        <p:txBody>
          <a:bodyPr wrap="none" anchor="ctr">
            <a:spAutoFit/>
          </a:bodyPr>
          <a:lstStyle/>
          <a:p>
            <a:endParaRPr lang="zh-CN" altLang="zh-CN" sz="3200" b="1"/>
          </a:p>
        </p:txBody>
      </p:sp>
      <p:sp>
        <p:nvSpPr>
          <p:cNvPr id="39939" name="Rectangle 3"/>
          <p:cNvSpPr>
            <a:spLocks noChangeArrowheads="1"/>
          </p:cNvSpPr>
          <p:nvPr/>
        </p:nvSpPr>
        <p:spPr bwMode="auto">
          <a:xfrm>
            <a:off x="927100" y="1514475"/>
            <a:ext cx="1709738" cy="579438"/>
          </a:xfrm>
          <a:prstGeom prst="rect">
            <a:avLst/>
          </a:prstGeom>
          <a:noFill/>
          <a:ln w="9525">
            <a:noFill/>
            <a:miter lim="800000"/>
            <a:headEnd/>
            <a:tailEnd/>
          </a:ln>
          <a:effectLst/>
        </p:spPr>
        <p:txBody>
          <a:bodyPr>
            <a:spAutoFit/>
          </a:bodyPr>
          <a:lstStyle/>
          <a:p>
            <a:r>
              <a:rPr lang="en-US" altLang="en-US" b="1"/>
              <a:t>■</a:t>
            </a:r>
            <a:r>
              <a:rPr lang="zh-CN" altLang="en-US" sz="3200" b="1"/>
              <a:t>强度</a:t>
            </a:r>
          </a:p>
        </p:txBody>
      </p:sp>
      <p:sp>
        <p:nvSpPr>
          <p:cNvPr id="39940" name="Text Box 4"/>
          <p:cNvSpPr txBox="1">
            <a:spLocks noChangeArrowheads="1"/>
          </p:cNvSpPr>
          <p:nvPr/>
        </p:nvSpPr>
        <p:spPr bwMode="auto">
          <a:xfrm>
            <a:off x="927100" y="549275"/>
            <a:ext cx="1619250" cy="579438"/>
          </a:xfrm>
          <a:prstGeom prst="rect">
            <a:avLst/>
          </a:prstGeom>
          <a:noFill/>
          <a:ln w="9525">
            <a:noFill/>
            <a:miter lim="800000"/>
            <a:headEnd/>
            <a:tailEnd/>
          </a:ln>
          <a:effectLst/>
        </p:spPr>
        <p:txBody>
          <a:bodyPr>
            <a:spAutoFit/>
          </a:bodyPr>
          <a:lstStyle/>
          <a:p>
            <a:pPr>
              <a:spcBef>
                <a:spcPct val="50000"/>
              </a:spcBef>
            </a:pPr>
            <a:r>
              <a:rPr lang="zh-CN" altLang="en-US" sz="3200" b="1"/>
              <a:t>所以，</a:t>
            </a:r>
          </a:p>
        </p:txBody>
      </p:sp>
      <p:graphicFrame>
        <p:nvGraphicFramePr>
          <p:cNvPr id="39941" name="Object 5"/>
          <p:cNvGraphicFramePr>
            <a:graphicFrameLocks noChangeAspect="1"/>
          </p:cNvGraphicFramePr>
          <p:nvPr/>
        </p:nvGraphicFramePr>
        <p:xfrm>
          <a:off x="2185988" y="414338"/>
          <a:ext cx="2946400" cy="952500"/>
        </p:xfrm>
        <a:graphic>
          <a:graphicData uri="http://schemas.openxmlformats.org/presentationml/2006/ole">
            <mc:AlternateContent xmlns:mc="http://schemas.openxmlformats.org/markup-compatibility/2006">
              <mc:Choice xmlns:v="urn:schemas-microsoft-com:vml" Requires="v">
                <p:oleObj spid="_x0000_s39961" name="公式" r:id="rId3" imgW="2946240" imgH="952200" progId="">
                  <p:embed/>
                </p:oleObj>
              </mc:Choice>
              <mc:Fallback>
                <p:oleObj name="公式" r:id="rId3" imgW="2946240" imgH="9522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988" y="414338"/>
                        <a:ext cx="29464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2" name="Object 6"/>
          <p:cNvGraphicFramePr>
            <a:graphicFrameLocks noChangeAspect="1"/>
          </p:cNvGraphicFramePr>
          <p:nvPr/>
        </p:nvGraphicFramePr>
        <p:xfrm>
          <a:off x="971550" y="2259013"/>
          <a:ext cx="6819900" cy="1016000"/>
        </p:xfrm>
        <a:graphic>
          <a:graphicData uri="http://schemas.openxmlformats.org/presentationml/2006/ole">
            <mc:AlternateContent xmlns:mc="http://schemas.openxmlformats.org/markup-compatibility/2006">
              <mc:Choice xmlns:v="urn:schemas-microsoft-com:vml" Requires="v">
                <p:oleObj spid="_x0000_s39962" name="公式" r:id="rId5" imgW="6819840" imgH="1015920" progId="">
                  <p:embed/>
                </p:oleObj>
              </mc:Choice>
              <mc:Fallback>
                <p:oleObj name="公式" r:id="rId5" imgW="6819840" imgH="101592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259013"/>
                        <a:ext cx="68199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3" name="Object 7"/>
          <p:cNvGraphicFramePr>
            <a:graphicFrameLocks noChangeAspect="1"/>
          </p:cNvGraphicFramePr>
          <p:nvPr/>
        </p:nvGraphicFramePr>
        <p:xfrm>
          <a:off x="1511300" y="3519488"/>
          <a:ext cx="5067300" cy="1244600"/>
        </p:xfrm>
        <a:graphic>
          <a:graphicData uri="http://schemas.openxmlformats.org/presentationml/2006/ole">
            <mc:AlternateContent xmlns:mc="http://schemas.openxmlformats.org/markup-compatibility/2006">
              <mc:Choice xmlns:v="urn:schemas-microsoft-com:vml" Requires="v">
                <p:oleObj spid="_x0000_s39963" name="公式" r:id="rId7" imgW="5067000" imgH="1244520" progId="">
                  <p:embed/>
                </p:oleObj>
              </mc:Choice>
              <mc:Fallback>
                <p:oleObj name="公式" r:id="rId7" imgW="5067000" imgH="124452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300" y="3519488"/>
                        <a:ext cx="50673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4" name="Object 8"/>
          <p:cNvGraphicFramePr>
            <a:graphicFrameLocks noChangeAspect="1"/>
          </p:cNvGraphicFramePr>
          <p:nvPr/>
        </p:nvGraphicFramePr>
        <p:xfrm>
          <a:off x="1466850" y="5184775"/>
          <a:ext cx="4381500" cy="1244600"/>
        </p:xfrm>
        <a:graphic>
          <a:graphicData uri="http://schemas.openxmlformats.org/presentationml/2006/ole">
            <mc:AlternateContent xmlns:mc="http://schemas.openxmlformats.org/markup-compatibility/2006">
              <mc:Choice xmlns:v="urn:schemas-microsoft-com:vml" Requires="v">
                <p:oleObj spid="_x0000_s39964" name="公式" r:id="rId9" imgW="4381200" imgH="1244520" progId="">
                  <p:embed/>
                </p:oleObj>
              </mc:Choice>
              <mc:Fallback>
                <p:oleObj name="公式" r:id="rId9" imgW="4381200" imgH="1244520" progId="">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6850" y="5184775"/>
                        <a:ext cx="43815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p:bldP spid="399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881063" y="593725"/>
            <a:ext cx="8262937" cy="579438"/>
          </a:xfrm>
          <a:prstGeom prst="rect">
            <a:avLst/>
          </a:prstGeom>
          <a:noFill/>
          <a:ln w="9525">
            <a:noFill/>
            <a:miter lim="800000"/>
            <a:headEnd/>
            <a:tailEnd/>
          </a:ln>
          <a:effectLst/>
        </p:spPr>
        <p:txBody>
          <a:bodyPr>
            <a:spAutoFit/>
          </a:bodyPr>
          <a:lstStyle/>
          <a:p>
            <a:pPr>
              <a:spcBef>
                <a:spcPct val="50000"/>
              </a:spcBef>
            </a:pPr>
            <a:r>
              <a:rPr lang="zh-CN" altLang="en-US" sz="3200" b="1"/>
              <a:t>若薄膜两边的折射率相同，存在以下关系：</a:t>
            </a:r>
          </a:p>
        </p:txBody>
      </p:sp>
      <p:graphicFrame>
        <p:nvGraphicFramePr>
          <p:cNvPr id="40963" name="Object 3"/>
          <p:cNvGraphicFramePr>
            <a:graphicFrameLocks noChangeAspect="1"/>
          </p:cNvGraphicFramePr>
          <p:nvPr/>
        </p:nvGraphicFramePr>
        <p:xfrm>
          <a:off x="1062038" y="1449388"/>
          <a:ext cx="3924300" cy="495300"/>
        </p:xfrm>
        <a:graphic>
          <a:graphicData uri="http://schemas.openxmlformats.org/presentationml/2006/ole">
            <mc:AlternateContent xmlns:mc="http://schemas.openxmlformats.org/markup-compatibility/2006">
              <mc:Choice xmlns:v="urn:schemas-microsoft-com:vml" Requires="v">
                <p:oleObj spid="_x0000_s40989" name="公式" r:id="rId3" imgW="3924000" imgH="495000" progId="">
                  <p:embed/>
                </p:oleObj>
              </mc:Choice>
              <mc:Fallback>
                <p:oleObj name="公式" r:id="rId3" imgW="3924000" imgH="4950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38" y="1449388"/>
                        <a:ext cx="39243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4" name="Object 4"/>
          <p:cNvGraphicFramePr>
            <a:graphicFrameLocks noChangeAspect="1"/>
          </p:cNvGraphicFramePr>
          <p:nvPr/>
        </p:nvGraphicFramePr>
        <p:xfrm>
          <a:off x="1016000" y="2124075"/>
          <a:ext cx="4508500" cy="1143000"/>
        </p:xfrm>
        <a:graphic>
          <a:graphicData uri="http://schemas.openxmlformats.org/presentationml/2006/ole">
            <mc:AlternateContent xmlns:mc="http://schemas.openxmlformats.org/markup-compatibility/2006">
              <mc:Choice xmlns:v="urn:schemas-microsoft-com:vml" Requires="v">
                <p:oleObj spid="_x0000_s40990" name="公式" r:id="rId5" imgW="4508280" imgH="1143000" progId="">
                  <p:embed/>
                </p:oleObj>
              </mc:Choice>
              <mc:Fallback>
                <p:oleObj name="公式" r:id="rId5" imgW="4508280" imgH="114300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2124075"/>
                        <a:ext cx="45085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5" name="Object 5"/>
          <p:cNvGraphicFramePr>
            <a:graphicFrameLocks noChangeAspect="1"/>
          </p:cNvGraphicFramePr>
          <p:nvPr/>
        </p:nvGraphicFramePr>
        <p:xfrm>
          <a:off x="2366963" y="3563938"/>
          <a:ext cx="1270000" cy="444500"/>
        </p:xfrm>
        <a:graphic>
          <a:graphicData uri="http://schemas.openxmlformats.org/presentationml/2006/ole">
            <mc:AlternateContent xmlns:mc="http://schemas.openxmlformats.org/markup-compatibility/2006">
              <mc:Choice xmlns:v="urn:schemas-microsoft-com:vml" Requires="v">
                <p:oleObj spid="_x0000_s40991" name="公式" r:id="rId7" imgW="1269720" imgH="444240" progId="">
                  <p:embed/>
                </p:oleObj>
              </mc:Choice>
              <mc:Fallback>
                <p:oleObj name="公式" r:id="rId7" imgW="1269720" imgH="444240"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6963" y="3563938"/>
                        <a:ext cx="1270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6" name="Rectangle 6"/>
          <p:cNvSpPr>
            <a:spLocks noChangeArrowheads="1"/>
          </p:cNvSpPr>
          <p:nvPr/>
        </p:nvSpPr>
        <p:spPr bwMode="auto">
          <a:xfrm>
            <a:off x="900113" y="3500438"/>
            <a:ext cx="1736725" cy="579437"/>
          </a:xfrm>
          <a:prstGeom prst="rect">
            <a:avLst/>
          </a:prstGeom>
          <a:noFill/>
          <a:ln w="9525">
            <a:noFill/>
            <a:miter lim="800000"/>
            <a:headEnd/>
            <a:tailEnd/>
          </a:ln>
          <a:effectLst/>
        </p:spPr>
        <p:txBody>
          <a:bodyPr>
            <a:spAutoFit/>
          </a:bodyPr>
          <a:lstStyle/>
          <a:p>
            <a:r>
              <a:rPr lang="zh-CN" altLang="en-US" sz="3200" b="1"/>
              <a:t>反射率</a:t>
            </a:r>
          </a:p>
        </p:txBody>
      </p:sp>
      <p:graphicFrame>
        <p:nvGraphicFramePr>
          <p:cNvPr id="40967" name="Object 7"/>
          <p:cNvGraphicFramePr>
            <a:graphicFrameLocks noChangeAspect="1"/>
          </p:cNvGraphicFramePr>
          <p:nvPr/>
        </p:nvGraphicFramePr>
        <p:xfrm>
          <a:off x="971550" y="4221163"/>
          <a:ext cx="4978400" cy="1079500"/>
        </p:xfrm>
        <a:graphic>
          <a:graphicData uri="http://schemas.openxmlformats.org/presentationml/2006/ole">
            <mc:AlternateContent xmlns:mc="http://schemas.openxmlformats.org/markup-compatibility/2006">
              <mc:Choice xmlns:v="urn:schemas-microsoft-com:vml" Requires="v">
                <p:oleObj spid="_x0000_s40992" name="公式" r:id="rId9" imgW="4978080" imgH="1079280" progId="">
                  <p:embed/>
                </p:oleObj>
              </mc:Choice>
              <mc:Fallback>
                <p:oleObj name="公式" r:id="rId9" imgW="4978080" imgH="1079280" progId="">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4221163"/>
                        <a:ext cx="497840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8" name="Object 8"/>
          <p:cNvGraphicFramePr>
            <a:graphicFrameLocks noChangeAspect="1"/>
          </p:cNvGraphicFramePr>
          <p:nvPr/>
        </p:nvGraphicFramePr>
        <p:xfrm>
          <a:off x="1403350" y="5300663"/>
          <a:ext cx="4508500" cy="1193800"/>
        </p:xfrm>
        <a:graphic>
          <a:graphicData uri="http://schemas.openxmlformats.org/presentationml/2006/ole">
            <mc:AlternateContent xmlns:mc="http://schemas.openxmlformats.org/markup-compatibility/2006">
              <mc:Choice xmlns:v="urn:schemas-microsoft-com:vml" Requires="v">
                <p:oleObj spid="_x0000_s40993" name="公式" r:id="rId11" imgW="4508280" imgH="1193760" progId="">
                  <p:embed/>
                </p:oleObj>
              </mc:Choice>
              <mc:Fallback>
                <p:oleObj name="公式" r:id="rId11" imgW="4508280" imgH="1193760" progId="">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3350" y="5300663"/>
                        <a:ext cx="4508500"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p:cNvGraphicFramePr>
            <a:graphicFrameLocks noChangeAspect="1"/>
          </p:cNvGraphicFramePr>
          <p:nvPr/>
        </p:nvGraphicFramePr>
        <p:xfrm>
          <a:off x="971550" y="476250"/>
          <a:ext cx="7023100" cy="1638300"/>
        </p:xfrm>
        <a:graphic>
          <a:graphicData uri="http://schemas.openxmlformats.org/presentationml/2006/ole">
            <mc:AlternateContent xmlns:mc="http://schemas.openxmlformats.org/markup-compatibility/2006">
              <mc:Choice xmlns:v="urn:schemas-microsoft-com:vml" Requires="v">
                <p:oleObj spid="_x0000_s42009" name="公式" r:id="rId3" imgW="7022880" imgH="1638000" progId="">
                  <p:embed/>
                </p:oleObj>
              </mc:Choice>
              <mc:Fallback>
                <p:oleObj name="公式" r:id="rId3" imgW="7022880" imgH="16380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76250"/>
                        <a:ext cx="70231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7" name="Object 3"/>
          <p:cNvGraphicFramePr>
            <a:graphicFrameLocks noChangeAspect="1"/>
          </p:cNvGraphicFramePr>
          <p:nvPr/>
        </p:nvGraphicFramePr>
        <p:xfrm>
          <a:off x="1835150" y="2205038"/>
          <a:ext cx="2260600" cy="1079500"/>
        </p:xfrm>
        <a:graphic>
          <a:graphicData uri="http://schemas.openxmlformats.org/presentationml/2006/ole">
            <mc:AlternateContent xmlns:mc="http://schemas.openxmlformats.org/markup-compatibility/2006">
              <mc:Choice xmlns:v="urn:schemas-microsoft-com:vml" Requires="v">
                <p:oleObj spid="_x0000_s42010" name="公式" r:id="rId5" imgW="2260440" imgH="1079280" progId="">
                  <p:embed/>
                </p:oleObj>
              </mc:Choice>
              <mc:Fallback>
                <p:oleObj name="公式" r:id="rId5" imgW="2260440" imgH="107928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2205038"/>
                        <a:ext cx="226060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8" name="Text Box 4"/>
          <p:cNvSpPr txBox="1">
            <a:spLocks noChangeArrowheads="1"/>
          </p:cNvSpPr>
          <p:nvPr/>
        </p:nvSpPr>
        <p:spPr bwMode="auto">
          <a:xfrm>
            <a:off x="827088" y="2349500"/>
            <a:ext cx="1216025" cy="579438"/>
          </a:xfrm>
          <a:prstGeom prst="rect">
            <a:avLst/>
          </a:prstGeom>
          <a:noFill/>
          <a:ln w="9525">
            <a:noFill/>
            <a:miter lim="800000"/>
            <a:headEnd/>
            <a:tailEnd/>
          </a:ln>
          <a:effectLst/>
        </p:spPr>
        <p:txBody>
          <a:bodyPr>
            <a:spAutoFit/>
          </a:bodyPr>
          <a:lstStyle/>
          <a:p>
            <a:pPr>
              <a:spcBef>
                <a:spcPct val="50000"/>
              </a:spcBef>
            </a:pPr>
            <a:r>
              <a:rPr lang="zh-CN" altLang="en-US" sz="3200" b="1"/>
              <a:t>其中</a:t>
            </a:r>
          </a:p>
        </p:txBody>
      </p:sp>
      <p:sp>
        <p:nvSpPr>
          <p:cNvPr id="41989" name="Text Box 5"/>
          <p:cNvSpPr txBox="1">
            <a:spLocks noChangeArrowheads="1"/>
          </p:cNvSpPr>
          <p:nvPr/>
        </p:nvSpPr>
        <p:spPr bwMode="auto">
          <a:xfrm>
            <a:off x="3995738" y="2349500"/>
            <a:ext cx="3600450" cy="579438"/>
          </a:xfrm>
          <a:prstGeom prst="rect">
            <a:avLst/>
          </a:prstGeom>
          <a:noFill/>
          <a:ln w="9525">
            <a:noFill/>
            <a:miter lim="800000"/>
            <a:headEnd/>
            <a:tailEnd/>
          </a:ln>
          <a:effectLst/>
        </p:spPr>
        <p:txBody>
          <a:bodyPr>
            <a:spAutoFit/>
          </a:bodyPr>
          <a:lstStyle/>
          <a:p>
            <a:pPr>
              <a:spcBef>
                <a:spcPct val="50000"/>
              </a:spcBef>
            </a:pPr>
            <a:r>
              <a:rPr lang="zh-CN" altLang="en-US" sz="3200" b="1"/>
              <a:t>称为精细度系数</a:t>
            </a:r>
            <a:r>
              <a:rPr lang="en-US" altLang="zh-CN" sz="3200" b="1"/>
              <a:t>.</a:t>
            </a:r>
          </a:p>
        </p:txBody>
      </p:sp>
      <p:sp>
        <p:nvSpPr>
          <p:cNvPr id="41990" name="Rectangle 6"/>
          <p:cNvSpPr>
            <a:spLocks noChangeArrowheads="1"/>
          </p:cNvSpPr>
          <p:nvPr/>
        </p:nvSpPr>
        <p:spPr bwMode="auto">
          <a:xfrm>
            <a:off x="827088" y="3284538"/>
            <a:ext cx="2754312" cy="579437"/>
          </a:xfrm>
          <a:prstGeom prst="rect">
            <a:avLst/>
          </a:prstGeom>
          <a:noFill/>
          <a:ln w="9525">
            <a:noFill/>
            <a:miter lim="800000"/>
            <a:headEnd/>
            <a:tailEnd/>
          </a:ln>
          <a:effectLst/>
        </p:spPr>
        <p:txBody>
          <a:bodyPr>
            <a:spAutoFit/>
          </a:bodyPr>
          <a:lstStyle/>
          <a:p>
            <a:r>
              <a:rPr lang="zh-CN" altLang="en-US" sz="3200" b="1"/>
              <a:t>反射强度</a:t>
            </a:r>
          </a:p>
        </p:txBody>
      </p:sp>
      <p:graphicFrame>
        <p:nvGraphicFramePr>
          <p:cNvPr id="41991" name="Object 7"/>
          <p:cNvGraphicFramePr>
            <a:graphicFrameLocks noChangeAspect="1"/>
          </p:cNvGraphicFramePr>
          <p:nvPr/>
        </p:nvGraphicFramePr>
        <p:xfrm>
          <a:off x="971550" y="4005263"/>
          <a:ext cx="5384800" cy="990600"/>
        </p:xfrm>
        <a:graphic>
          <a:graphicData uri="http://schemas.openxmlformats.org/presentationml/2006/ole">
            <mc:AlternateContent xmlns:mc="http://schemas.openxmlformats.org/markup-compatibility/2006">
              <mc:Choice xmlns:v="urn:schemas-microsoft-com:vml" Requires="v">
                <p:oleObj spid="_x0000_s42011" name="公式" r:id="rId7" imgW="5384520" imgH="990360" progId="">
                  <p:embed/>
                </p:oleObj>
              </mc:Choice>
              <mc:Fallback>
                <p:oleObj name="公式" r:id="rId7" imgW="5384520" imgH="99036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4005263"/>
                        <a:ext cx="5384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2" name="Object 8"/>
          <p:cNvGraphicFramePr>
            <a:graphicFrameLocks noChangeAspect="1"/>
          </p:cNvGraphicFramePr>
          <p:nvPr/>
        </p:nvGraphicFramePr>
        <p:xfrm>
          <a:off x="971550" y="4941888"/>
          <a:ext cx="3759200" cy="1511300"/>
        </p:xfrm>
        <a:graphic>
          <a:graphicData uri="http://schemas.openxmlformats.org/presentationml/2006/ole">
            <mc:AlternateContent xmlns:mc="http://schemas.openxmlformats.org/markup-compatibility/2006">
              <mc:Choice xmlns:v="urn:schemas-microsoft-com:vml" Requires="v">
                <p:oleObj spid="_x0000_s42012" name="公式" r:id="rId9" imgW="3759120" imgH="1511280" progId="">
                  <p:embed/>
                </p:oleObj>
              </mc:Choice>
              <mc:Fallback>
                <p:oleObj name="公式" r:id="rId9" imgW="3759120" imgH="1511280" progId="">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4941888"/>
                        <a:ext cx="3759200"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9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9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89" grpId="0"/>
      <p:bldP spid="4199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旋转 mz5"/>
          <p:cNvPicPr>
            <a:picLocks noChangeAspect="1" noChangeArrowheads="1"/>
          </p:cNvPicPr>
          <p:nvPr/>
        </p:nvPicPr>
        <p:blipFill>
          <a:blip r:embed="rId3" cstate="print"/>
          <a:srcRect/>
          <a:stretch>
            <a:fillRect/>
          </a:stretch>
        </p:blipFill>
        <p:spPr bwMode="auto">
          <a:xfrm>
            <a:off x="836613" y="279400"/>
            <a:ext cx="7966075" cy="4411663"/>
          </a:xfrm>
          <a:prstGeom prst="rect">
            <a:avLst/>
          </a:prstGeom>
          <a:noFill/>
          <a:ln w="9525">
            <a:noFill/>
            <a:miter lim="800000"/>
            <a:headEnd/>
            <a:tailEnd/>
          </a:ln>
        </p:spPr>
      </p:pic>
      <p:sp>
        <p:nvSpPr>
          <p:cNvPr id="43011" name="Rectangle 3"/>
          <p:cNvSpPr>
            <a:spLocks noChangeArrowheads="1"/>
          </p:cNvSpPr>
          <p:nvPr/>
        </p:nvSpPr>
        <p:spPr bwMode="auto">
          <a:xfrm>
            <a:off x="827088" y="4724400"/>
            <a:ext cx="2035175" cy="579438"/>
          </a:xfrm>
          <a:prstGeom prst="rect">
            <a:avLst/>
          </a:prstGeom>
          <a:noFill/>
          <a:ln w="9525">
            <a:noFill/>
            <a:miter lim="800000"/>
            <a:headEnd/>
            <a:tailEnd/>
          </a:ln>
          <a:effectLst/>
        </p:spPr>
        <p:txBody>
          <a:bodyPr anchor="ctr">
            <a:spAutoFit/>
          </a:bodyPr>
          <a:lstStyle/>
          <a:p>
            <a:r>
              <a:rPr lang="zh-CN" altLang="en-US" sz="3200" b="1"/>
              <a:t>特征：</a:t>
            </a:r>
          </a:p>
        </p:txBody>
      </p:sp>
      <p:sp>
        <p:nvSpPr>
          <p:cNvPr id="43012" name="Rectangle 4"/>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43013" name="Rectangle 5"/>
          <p:cNvSpPr>
            <a:spLocks noChangeArrowheads="1"/>
          </p:cNvSpPr>
          <p:nvPr/>
        </p:nvSpPr>
        <p:spPr bwMode="auto">
          <a:xfrm>
            <a:off x="827088" y="5589588"/>
            <a:ext cx="3459162" cy="579437"/>
          </a:xfrm>
          <a:prstGeom prst="rect">
            <a:avLst/>
          </a:prstGeom>
          <a:noFill/>
          <a:ln w="9525">
            <a:noFill/>
            <a:miter lim="800000"/>
            <a:headEnd/>
            <a:tailEnd/>
          </a:ln>
          <a:effectLst/>
        </p:spPr>
        <p:txBody>
          <a:bodyPr wrap="none" anchor="ctr">
            <a:spAutoFit/>
          </a:bodyPr>
          <a:lstStyle/>
          <a:p>
            <a:r>
              <a:rPr lang="en-US" altLang="zh-CN" sz="2000" b="1"/>
              <a:t>●</a:t>
            </a:r>
            <a:r>
              <a:rPr lang="zh-CN" altLang="en-US" sz="3200" b="1"/>
              <a:t>在</a:t>
            </a:r>
            <a:r>
              <a:rPr lang="zh-CN" altLang="en-US"/>
              <a:t> </a:t>
            </a:r>
            <a:r>
              <a:rPr lang="en-US" altLang="zh-CN" sz="3200" b="1"/>
              <a:t>R</a:t>
            </a:r>
            <a:r>
              <a:rPr lang="zh-CN" altLang="en-US" sz="3200" b="1"/>
              <a:t>一定条件下</a:t>
            </a:r>
            <a:r>
              <a:rPr lang="en-US" altLang="zh-CN" sz="3200" b="1"/>
              <a:t>,</a:t>
            </a:r>
            <a:r>
              <a:rPr lang="en-US" altLang="zh-CN" sz="3200"/>
              <a:t> </a:t>
            </a:r>
          </a:p>
        </p:txBody>
      </p:sp>
      <p:sp>
        <p:nvSpPr>
          <p:cNvPr id="43014" name="Rectangle 6"/>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3015" name="Object 7"/>
          <p:cNvGraphicFramePr>
            <a:graphicFrameLocks noChangeAspect="1"/>
          </p:cNvGraphicFramePr>
          <p:nvPr/>
        </p:nvGraphicFramePr>
        <p:xfrm>
          <a:off x="4140200" y="5661025"/>
          <a:ext cx="4049713" cy="487363"/>
        </p:xfrm>
        <a:graphic>
          <a:graphicData uri="http://schemas.openxmlformats.org/presentationml/2006/ole">
            <mc:AlternateContent xmlns:mc="http://schemas.openxmlformats.org/markup-compatibility/2006">
              <mc:Choice xmlns:v="urn:schemas-microsoft-com:vml" Requires="v">
                <p:oleObj spid="_x0000_s43020" name="公式" r:id="rId4" imgW="4394160" imgH="482400" progId="">
                  <p:embed/>
                </p:oleObj>
              </mc:Choice>
              <mc:Fallback>
                <p:oleObj name="公式" r:id="rId4" imgW="4394160" imgH="482400"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5661025"/>
                        <a:ext cx="404971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P spid="430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927100" y="593725"/>
            <a:ext cx="935038" cy="579438"/>
          </a:xfrm>
          <a:prstGeom prst="rect">
            <a:avLst/>
          </a:prstGeom>
          <a:noFill/>
          <a:ln w="9525">
            <a:noFill/>
            <a:miter lim="800000"/>
            <a:headEnd/>
            <a:tailEnd/>
          </a:ln>
          <a:effectLst/>
        </p:spPr>
        <p:txBody>
          <a:bodyPr wrap="none" anchor="ctr">
            <a:spAutoFit/>
          </a:bodyPr>
          <a:lstStyle/>
          <a:p>
            <a:r>
              <a:rPr lang="en-US" altLang="zh-CN" b="1"/>
              <a:t>●</a:t>
            </a:r>
            <a:r>
              <a:rPr lang="zh-CN" altLang="en-US" sz="3200" b="1"/>
              <a:t>当</a:t>
            </a:r>
            <a:r>
              <a:rPr lang="zh-CN" altLang="en-US" sz="3200"/>
              <a:t> </a:t>
            </a:r>
          </a:p>
        </p:txBody>
      </p:sp>
      <p:sp>
        <p:nvSpPr>
          <p:cNvPr id="44035" name="Rectangle 3"/>
          <p:cNvSpPr>
            <a:spLocks noChangeArrowheads="1"/>
          </p:cNvSpPr>
          <p:nvPr/>
        </p:nvSpPr>
        <p:spPr bwMode="auto">
          <a:xfrm>
            <a:off x="0" y="33194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4036" name="Object 4"/>
          <p:cNvGraphicFramePr>
            <a:graphicFrameLocks noChangeAspect="1"/>
          </p:cNvGraphicFramePr>
          <p:nvPr/>
        </p:nvGraphicFramePr>
        <p:xfrm>
          <a:off x="1736725" y="773113"/>
          <a:ext cx="1530350" cy="347662"/>
        </p:xfrm>
        <a:graphic>
          <a:graphicData uri="http://schemas.openxmlformats.org/presentationml/2006/ole">
            <mc:AlternateContent xmlns:mc="http://schemas.openxmlformats.org/markup-compatibility/2006">
              <mc:Choice xmlns:v="urn:schemas-microsoft-com:vml" Requires="v">
                <p:oleObj spid="_x0000_s44089" name="公式" r:id="rId3" imgW="1536480" imgH="342720" progId="">
                  <p:embed/>
                </p:oleObj>
              </mc:Choice>
              <mc:Fallback>
                <p:oleObj name="公式" r:id="rId3" imgW="1536480" imgH="34272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6725" y="773113"/>
                        <a:ext cx="1530350" cy="347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37" name="Rectangle 5"/>
          <p:cNvSpPr>
            <a:spLocks noChangeArrowheads="1"/>
          </p:cNvSpPr>
          <p:nvPr/>
        </p:nvSpPr>
        <p:spPr bwMode="auto">
          <a:xfrm>
            <a:off x="3267075" y="638175"/>
            <a:ext cx="817563" cy="579438"/>
          </a:xfrm>
          <a:prstGeom prst="rect">
            <a:avLst/>
          </a:prstGeom>
          <a:noFill/>
          <a:ln w="9525">
            <a:noFill/>
            <a:miter lim="800000"/>
            <a:headEnd/>
            <a:tailEnd/>
          </a:ln>
          <a:effectLst/>
        </p:spPr>
        <p:txBody>
          <a:bodyPr wrap="none" anchor="ctr">
            <a:spAutoFit/>
          </a:bodyPr>
          <a:lstStyle/>
          <a:p>
            <a:r>
              <a:rPr lang="zh-CN" altLang="en-US" sz="3200" b="1"/>
              <a:t>时</a:t>
            </a:r>
            <a:r>
              <a:rPr lang="en-US" altLang="zh-CN" sz="3200" b="1"/>
              <a:t>,</a:t>
            </a:r>
            <a:r>
              <a:rPr lang="en-US" altLang="zh-CN" sz="3200"/>
              <a:t> </a:t>
            </a:r>
          </a:p>
        </p:txBody>
      </p:sp>
      <p:sp>
        <p:nvSpPr>
          <p:cNvPr id="44038" name="Rectangle 6"/>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4039" name="Object 7"/>
          <p:cNvGraphicFramePr>
            <a:graphicFrameLocks noChangeAspect="1"/>
          </p:cNvGraphicFramePr>
          <p:nvPr/>
        </p:nvGraphicFramePr>
        <p:xfrm>
          <a:off x="4032250" y="638175"/>
          <a:ext cx="388938" cy="487363"/>
        </p:xfrm>
        <a:graphic>
          <a:graphicData uri="http://schemas.openxmlformats.org/presentationml/2006/ole">
            <mc:AlternateContent xmlns:mc="http://schemas.openxmlformats.org/markup-compatibility/2006">
              <mc:Choice xmlns:v="urn:schemas-microsoft-com:vml" Requires="v">
                <p:oleObj spid="_x0000_s44090" name="公式" r:id="rId5" imgW="393480" imgH="482400" progId="">
                  <p:embed/>
                </p:oleObj>
              </mc:Choice>
              <mc:Fallback>
                <p:oleObj name="公式" r:id="rId5" imgW="393480" imgH="48240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250" y="638175"/>
                        <a:ext cx="38893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0" name="Rectangle 8"/>
          <p:cNvSpPr>
            <a:spLocks noChangeArrowheads="1"/>
          </p:cNvSpPr>
          <p:nvPr/>
        </p:nvSpPr>
        <p:spPr bwMode="auto">
          <a:xfrm>
            <a:off x="4437063" y="638175"/>
            <a:ext cx="1225550" cy="579438"/>
          </a:xfrm>
          <a:prstGeom prst="rect">
            <a:avLst/>
          </a:prstGeom>
          <a:noFill/>
          <a:ln w="9525">
            <a:noFill/>
            <a:miter lim="800000"/>
            <a:headEnd/>
            <a:tailEnd/>
          </a:ln>
          <a:effectLst/>
        </p:spPr>
        <p:txBody>
          <a:bodyPr wrap="none" anchor="ctr">
            <a:spAutoFit/>
          </a:bodyPr>
          <a:lstStyle/>
          <a:p>
            <a:r>
              <a:rPr lang="zh-CN" altLang="en-US" sz="3200" b="1"/>
              <a:t>极大</a:t>
            </a:r>
            <a:r>
              <a:rPr lang="en-US" altLang="zh-CN" sz="3200" b="1"/>
              <a:t>,</a:t>
            </a:r>
            <a:r>
              <a:rPr lang="en-US" altLang="zh-CN" sz="3200"/>
              <a:t> </a:t>
            </a:r>
          </a:p>
        </p:txBody>
      </p:sp>
      <p:graphicFrame>
        <p:nvGraphicFramePr>
          <p:cNvPr id="44041" name="Object 9"/>
          <p:cNvGraphicFramePr>
            <a:graphicFrameLocks noChangeAspect="1"/>
          </p:cNvGraphicFramePr>
          <p:nvPr/>
        </p:nvGraphicFramePr>
        <p:xfrm>
          <a:off x="5562600" y="638175"/>
          <a:ext cx="423863" cy="487363"/>
        </p:xfrm>
        <a:graphic>
          <a:graphicData uri="http://schemas.openxmlformats.org/presentationml/2006/ole">
            <mc:AlternateContent xmlns:mc="http://schemas.openxmlformats.org/markup-compatibility/2006">
              <mc:Choice xmlns:v="urn:schemas-microsoft-com:vml" Requires="v">
                <p:oleObj spid="_x0000_s44091" name="公式" r:id="rId7" imgW="419040" imgH="482400" progId="">
                  <p:embed/>
                </p:oleObj>
              </mc:Choice>
              <mc:Fallback>
                <p:oleObj name="公式" r:id="rId7" imgW="419040" imgH="482400" progId="">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638175"/>
                        <a:ext cx="4238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2" name="Rectangle 10"/>
          <p:cNvSpPr>
            <a:spLocks noChangeArrowheads="1"/>
          </p:cNvSpPr>
          <p:nvPr/>
        </p:nvSpPr>
        <p:spPr bwMode="auto">
          <a:xfrm>
            <a:off x="6011863" y="638175"/>
            <a:ext cx="1112837" cy="579438"/>
          </a:xfrm>
          <a:prstGeom prst="rect">
            <a:avLst/>
          </a:prstGeom>
          <a:noFill/>
          <a:ln w="9525">
            <a:noFill/>
            <a:miter lim="800000"/>
            <a:headEnd/>
            <a:tailEnd/>
          </a:ln>
          <a:effectLst/>
        </p:spPr>
        <p:txBody>
          <a:bodyPr wrap="none" anchor="ctr">
            <a:spAutoFit/>
          </a:bodyPr>
          <a:lstStyle/>
          <a:p>
            <a:r>
              <a:rPr lang="zh-CN" altLang="en-US" sz="3200" b="1"/>
              <a:t>极小</a:t>
            </a:r>
            <a:r>
              <a:rPr lang="en-US" altLang="zh-CN" sz="3200" b="1"/>
              <a:t>.</a:t>
            </a:r>
          </a:p>
        </p:txBody>
      </p:sp>
      <p:sp>
        <p:nvSpPr>
          <p:cNvPr id="44043" name="Rectangle 11"/>
          <p:cNvSpPr>
            <a:spLocks noChangeArrowheads="1"/>
          </p:cNvSpPr>
          <p:nvPr/>
        </p:nvSpPr>
        <p:spPr bwMode="auto">
          <a:xfrm>
            <a:off x="927100" y="1358900"/>
            <a:ext cx="935038" cy="579438"/>
          </a:xfrm>
          <a:prstGeom prst="rect">
            <a:avLst/>
          </a:prstGeom>
          <a:noFill/>
          <a:ln w="9525">
            <a:noFill/>
            <a:miter lim="800000"/>
            <a:headEnd/>
            <a:tailEnd/>
          </a:ln>
          <a:effectLst/>
        </p:spPr>
        <p:txBody>
          <a:bodyPr wrap="none" anchor="ctr">
            <a:spAutoFit/>
          </a:bodyPr>
          <a:lstStyle/>
          <a:p>
            <a:r>
              <a:rPr lang="en-US" altLang="zh-CN" b="1"/>
              <a:t>●</a:t>
            </a:r>
            <a:r>
              <a:rPr lang="zh-CN" altLang="en-US" sz="3200" b="1"/>
              <a:t>若</a:t>
            </a:r>
            <a:r>
              <a:rPr lang="zh-CN" altLang="en-US" sz="3200"/>
              <a:t> </a:t>
            </a:r>
          </a:p>
        </p:txBody>
      </p:sp>
      <p:sp>
        <p:nvSpPr>
          <p:cNvPr id="44044" name="Rectangle 12"/>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4045" name="Object 13"/>
          <p:cNvGraphicFramePr>
            <a:graphicFrameLocks noChangeAspect="1"/>
          </p:cNvGraphicFramePr>
          <p:nvPr/>
        </p:nvGraphicFramePr>
        <p:xfrm>
          <a:off x="1736725" y="1493838"/>
          <a:ext cx="274638" cy="311150"/>
        </p:xfrm>
        <a:graphic>
          <a:graphicData uri="http://schemas.openxmlformats.org/presentationml/2006/ole">
            <mc:AlternateContent xmlns:mc="http://schemas.openxmlformats.org/markup-compatibility/2006">
              <mc:Choice xmlns:v="urn:schemas-microsoft-com:vml" Requires="v">
                <p:oleObj spid="_x0000_s44092" name="公式" r:id="rId9" imgW="279360" imgH="317160" progId="">
                  <p:embed/>
                </p:oleObj>
              </mc:Choice>
              <mc:Fallback>
                <p:oleObj name="公式" r:id="rId9" imgW="279360" imgH="317160"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6725" y="1493838"/>
                        <a:ext cx="274638"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6" name="Rectangle 14"/>
          <p:cNvSpPr>
            <a:spLocks noChangeArrowheads="1"/>
          </p:cNvSpPr>
          <p:nvPr/>
        </p:nvSpPr>
        <p:spPr bwMode="auto">
          <a:xfrm>
            <a:off x="1962150" y="1358900"/>
            <a:ext cx="4897438" cy="579438"/>
          </a:xfrm>
          <a:prstGeom prst="rect">
            <a:avLst/>
          </a:prstGeom>
          <a:noFill/>
          <a:ln w="9525">
            <a:noFill/>
            <a:miter lim="800000"/>
            <a:headEnd/>
            <a:tailEnd/>
          </a:ln>
          <a:effectLst/>
        </p:spPr>
        <p:txBody>
          <a:bodyPr wrap="none" anchor="ctr">
            <a:spAutoFit/>
          </a:bodyPr>
          <a:lstStyle/>
          <a:p>
            <a:r>
              <a:rPr lang="zh-CN" altLang="en-US" sz="3200" b="1"/>
              <a:t>增大（相干光束增多）</a:t>
            </a:r>
            <a:r>
              <a:rPr lang="en-US" altLang="zh-CN" sz="3200" b="1"/>
              <a:t>,</a:t>
            </a:r>
            <a:r>
              <a:rPr lang="zh-CN" altLang="en-US" sz="3200" b="1"/>
              <a:t>则</a:t>
            </a:r>
            <a:r>
              <a:rPr lang="zh-CN" altLang="en-US" sz="3200"/>
              <a:t> </a:t>
            </a:r>
          </a:p>
        </p:txBody>
      </p:sp>
      <p:sp>
        <p:nvSpPr>
          <p:cNvPr id="44047" name="Rectangle 15"/>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4048" name="Object 16"/>
          <p:cNvGraphicFramePr>
            <a:graphicFrameLocks noChangeAspect="1"/>
          </p:cNvGraphicFramePr>
          <p:nvPr/>
        </p:nvGraphicFramePr>
        <p:xfrm>
          <a:off x="6732588" y="1493838"/>
          <a:ext cx="309562" cy="311150"/>
        </p:xfrm>
        <a:graphic>
          <a:graphicData uri="http://schemas.openxmlformats.org/presentationml/2006/ole">
            <mc:AlternateContent xmlns:mc="http://schemas.openxmlformats.org/markup-compatibility/2006">
              <mc:Choice xmlns:v="urn:schemas-microsoft-com:vml" Requires="v">
                <p:oleObj spid="_x0000_s44093" name="公式" r:id="rId11" imgW="304560" imgH="317160" progId="">
                  <p:embed/>
                </p:oleObj>
              </mc:Choice>
              <mc:Fallback>
                <p:oleObj name="公式" r:id="rId11" imgW="304560" imgH="317160" progId="">
                  <p:embed/>
                  <p:pic>
                    <p:nvPicPr>
                      <p:cNvPr id="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588" y="1493838"/>
                        <a:ext cx="309562"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9" name="Rectangle 17"/>
          <p:cNvSpPr>
            <a:spLocks noChangeArrowheads="1"/>
          </p:cNvSpPr>
          <p:nvPr/>
        </p:nvSpPr>
        <p:spPr bwMode="auto">
          <a:xfrm>
            <a:off x="6958013" y="1358900"/>
            <a:ext cx="1225550" cy="579438"/>
          </a:xfrm>
          <a:prstGeom prst="rect">
            <a:avLst/>
          </a:prstGeom>
          <a:noFill/>
          <a:ln w="9525">
            <a:noFill/>
            <a:miter lim="800000"/>
            <a:headEnd/>
            <a:tailEnd/>
          </a:ln>
          <a:effectLst/>
        </p:spPr>
        <p:txBody>
          <a:bodyPr wrap="none" anchor="ctr">
            <a:spAutoFit/>
          </a:bodyPr>
          <a:lstStyle/>
          <a:p>
            <a:r>
              <a:rPr lang="zh-CN" altLang="en-US" sz="3200" b="1"/>
              <a:t>增大</a:t>
            </a:r>
            <a:r>
              <a:rPr lang="en-US" altLang="zh-CN" sz="3200" b="1"/>
              <a:t>,</a:t>
            </a:r>
            <a:r>
              <a:rPr lang="en-US" altLang="zh-CN" sz="3200"/>
              <a:t> </a:t>
            </a:r>
          </a:p>
        </p:txBody>
      </p:sp>
      <p:sp>
        <p:nvSpPr>
          <p:cNvPr id="44050" name="Rectangle 18"/>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4051" name="Object 19"/>
          <p:cNvGraphicFramePr>
            <a:graphicFrameLocks noChangeAspect="1"/>
          </p:cNvGraphicFramePr>
          <p:nvPr/>
        </p:nvGraphicFramePr>
        <p:xfrm>
          <a:off x="1062038" y="2124075"/>
          <a:ext cx="388937" cy="487363"/>
        </p:xfrm>
        <a:graphic>
          <a:graphicData uri="http://schemas.openxmlformats.org/presentationml/2006/ole">
            <mc:AlternateContent xmlns:mc="http://schemas.openxmlformats.org/markup-compatibility/2006">
              <mc:Choice xmlns:v="urn:schemas-microsoft-com:vml" Requires="v">
                <p:oleObj spid="_x0000_s44094" name="公式" r:id="rId13" imgW="393480" imgH="482400" progId="">
                  <p:embed/>
                </p:oleObj>
              </mc:Choice>
              <mc:Fallback>
                <p:oleObj name="公式" r:id="rId13" imgW="393480" imgH="482400" progId="">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2038" y="2124075"/>
                        <a:ext cx="38893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52" name="Rectangle 20"/>
          <p:cNvSpPr>
            <a:spLocks noChangeArrowheads="1"/>
          </p:cNvSpPr>
          <p:nvPr/>
        </p:nvSpPr>
        <p:spPr bwMode="auto">
          <a:xfrm>
            <a:off x="1376363" y="2124075"/>
            <a:ext cx="704850" cy="579438"/>
          </a:xfrm>
          <a:prstGeom prst="rect">
            <a:avLst/>
          </a:prstGeom>
          <a:noFill/>
          <a:ln w="9525">
            <a:noFill/>
            <a:miter lim="800000"/>
            <a:headEnd/>
            <a:tailEnd/>
          </a:ln>
          <a:effectLst/>
        </p:spPr>
        <p:txBody>
          <a:bodyPr wrap="none" anchor="ctr">
            <a:spAutoFit/>
          </a:bodyPr>
          <a:lstStyle/>
          <a:p>
            <a:r>
              <a:rPr lang="zh-CN" altLang="en-US" sz="3200" b="1"/>
              <a:t>和</a:t>
            </a:r>
            <a:r>
              <a:rPr lang="zh-CN" altLang="en-US" sz="3200"/>
              <a:t> </a:t>
            </a:r>
          </a:p>
        </p:txBody>
      </p:sp>
      <p:sp>
        <p:nvSpPr>
          <p:cNvPr id="44053" name="Rectangle 21"/>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4054" name="Object 22"/>
          <p:cNvGraphicFramePr>
            <a:graphicFrameLocks noChangeAspect="1"/>
          </p:cNvGraphicFramePr>
          <p:nvPr/>
        </p:nvGraphicFramePr>
        <p:xfrm>
          <a:off x="1916113" y="2168525"/>
          <a:ext cx="423862" cy="487363"/>
        </p:xfrm>
        <a:graphic>
          <a:graphicData uri="http://schemas.openxmlformats.org/presentationml/2006/ole">
            <mc:AlternateContent xmlns:mc="http://schemas.openxmlformats.org/markup-compatibility/2006">
              <mc:Choice xmlns:v="urn:schemas-microsoft-com:vml" Requires="v">
                <p:oleObj spid="_x0000_s44095" name="公式" r:id="rId15" imgW="419040" imgH="482400" progId="">
                  <p:embed/>
                </p:oleObj>
              </mc:Choice>
              <mc:Fallback>
                <p:oleObj name="公式" r:id="rId15" imgW="419040" imgH="482400" progId="">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16113" y="2168525"/>
                        <a:ext cx="423862"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55" name="Rectangle 23"/>
          <p:cNvSpPr>
            <a:spLocks noChangeArrowheads="1"/>
          </p:cNvSpPr>
          <p:nvPr/>
        </p:nvSpPr>
        <p:spPr bwMode="auto">
          <a:xfrm>
            <a:off x="2411413" y="2079625"/>
            <a:ext cx="3560762" cy="579438"/>
          </a:xfrm>
          <a:prstGeom prst="rect">
            <a:avLst/>
          </a:prstGeom>
          <a:noFill/>
          <a:ln w="9525">
            <a:noFill/>
            <a:miter lim="800000"/>
            <a:headEnd/>
            <a:tailEnd/>
          </a:ln>
          <a:effectLst/>
        </p:spPr>
        <p:txBody>
          <a:bodyPr wrap="none" anchor="ctr">
            <a:spAutoFit/>
          </a:bodyPr>
          <a:lstStyle/>
          <a:p>
            <a:r>
              <a:rPr lang="zh-CN" altLang="en-US" sz="3200" b="1"/>
              <a:t>曲线变的很陡；当</a:t>
            </a:r>
            <a:r>
              <a:rPr lang="zh-CN" altLang="en-US" sz="3200"/>
              <a:t> </a:t>
            </a:r>
          </a:p>
        </p:txBody>
      </p:sp>
      <p:graphicFrame>
        <p:nvGraphicFramePr>
          <p:cNvPr id="44056" name="Object 24"/>
          <p:cNvGraphicFramePr>
            <a:graphicFrameLocks noChangeAspect="1"/>
          </p:cNvGraphicFramePr>
          <p:nvPr/>
        </p:nvGraphicFramePr>
        <p:xfrm>
          <a:off x="5876925" y="2214563"/>
          <a:ext cx="1200150" cy="347662"/>
        </p:xfrm>
        <a:graphic>
          <a:graphicData uri="http://schemas.openxmlformats.org/presentationml/2006/ole">
            <mc:AlternateContent xmlns:mc="http://schemas.openxmlformats.org/markup-compatibility/2006">
              <mc:Choice xmlns:v="urn:schemas-microsoft-com:vml" Requires="v">
                <p:oleObj spid="_x0000_s44096" name="公式" r:id="rId17" imgW="1193760" imgH="342720" progId="">
                  <p:embed/>
                </p:oleObj>
              </mc:Choice>
              <mc:Fallback>
                <p:oleObj name="公式" r:id="rId17" imgW="1193760" imgH="342720" progId="">
                  <p:embed/>
                  <p:pic>
                    <p:nvPicPr>
                      <p:cNvPr id="0" name="Picture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76925" y="2214563"/>
                        <a:ext cx="1200150" cy="347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57" name="Rectangle 25"/>
          <p:cNvSpPr>
            <a:spLocks noChangeArrowheads="1"/>
          </p:cNvSpPr>
          <p:nvPr/>
        </p:nvSpPr>
        <p:spPr bwMode="auto">
          <a:xfrm>
            <a:off x="881063" y="2798763"/>
            <a:ext cx="7232650" cy="579437"/>
          </a:xfrm>
          <a:prstGeom prst="rect">
            <a:avLst/>
          </a:prstGeom>
          <a:noFill/>
          <a:ln w="9525">
            <a:noFill/>
            <a:miter lim="800000"/>
            <a:headEnd/>
            <a:tailEnd/>
          </a:ln>
          <a:effectLst/>
        </p:spPr>
        <p:txBody>
          <a:bodyPr wrap="none" anchor="ctr">
            <a:spAutoFit/>
          </a:bodyPr>
          <a:lstStyle/>
          <a:p>
            <a:r>
              <a:rPr lang="zh-CN" altLang="en-US" sz="3200" b="1"/>
              <a:t>光干涉图样是由几乎全黑的背景上的一</a:t>
            </a:r>
            <a:r>
              <a:rPr lang="zh-CN" altLang="en-US" sz="3200"/>
              <a:t> </a:t>
            </a:r>
          </a:p>
        </p:txBody>
      </p:sp>
      <p:sp>
        <p:nvSpPr>
          <p:cNvPr id="44058" name="Rectangle 26"/>
          <p:cNvSpPr>
            <a:spLocks noChangeArrowheads="1"/>
          </p:cNvSpPr>
          <p:nvPr/>
        </p:nvSpPr>
        <p:spPr bwMode="auto">
          <a:xfrm>
            <a:off x="6958013" y="2079625"/>
            <a:ext cx="1112837" cy="579438"/>
          </a:xfrm>
          <a:prstGeom prst="rect">
            <a:avLst/>
          </a:prstGeom>
          <a:noFill/>
          <a:ln w="9525">
            <a:noFill/>
            <a:miter lim="800000"/>
            <a:headEnd/>
            <a:tailEnd/>
          </a:ln>
          <a:effectLst/>
        </p:spPr>
        <p:txBody>
          <a:bodyPr wrap="none">
            <a:spAutoFit/>
          </a:bodyPr>
          <a:lstStyle/>
          <a:p>
            <a:r>
              <a:rPr lang="en-US" altLang="zh-CN" sz="3200"/>
              <a:t>,</a:t>
            </a:r>
            <a:r>
              <a:rPr lang="zh-CN" altLang="en-US" sz="3200" b="1"/>
              <a:t>透射</a:t>
            </a:r>
          </a:p>
        </p:txBody>
      </p:sp>
      <p:sp>
        <p:nvSpPr>
          <p:cNvPr id="44059" name="Rectangle 27"/>
          <p:cNvSpPr>
            <a:spLocks noChangeArrowheads="1"/>
          </p:cNvSpPr>
          <p:nvPr/>
        </p:nvSpPr>
        <p:spPr bwMode="auto">
          <a:xfrm>
            <a:off x="881063" y="3519488"/>
            <a:ext cx="6416675" cy="579437"/>
          </a:xfrm>
          <a:prstGeom prst="rect">
            <a:avLst/>
          </a:prstGeom>
          <a:noFill/>
          <a:ln w="9525">
            <a:noFill/>
            <a:miter lim="800000"/>
            <a:headEnd/>
            <a:tailEnd/>
          </a:ln>
          <a:effectLst/>
        </p:spPr>
        <p:txBody>
          <a:bodyPr wrap="none" anchor="ctr">
            <a:spAutoFit/>
          </a:bodyPr>
          <a:lstStyle/>
          <a:p>
            <a:r>
              <a:rPr lang="zh-CN" altLang="en-US" sz="3200" b="1"/>
              <a:t>组很细的亮条纹所组成（被采用）</a:t>
            </a:r>
            <a:r>
              <a:rPr lang="en-US" altLang="zh-CN" sz="3200" b="1"/>
              <a:t>.</a:t>
            </a:r>
          </a:p>
        </p:txBody>
      </p:sp>
      <p:sp>
        <p:nvSpPr>
          <p:cNvPr id="44060" name="Rectangle 28"/>
          <p:cNvSpPr>
            <a:spLocks noChangeArrowheads="1"/>
          </p:cNvSpPr>
          <p:nvPr/>
        </p:nvSpPr>
        <p:spPr bwMode="auto">
          <a:xfrm>
            <a:off x="881063" y="4059238"/>
            <a:ext cx="7426325" cy="1555750"/>
          </a:xfrm>
          <a:prstGeom prst="rect">
            <a:avLst/>
          </a:prstGeom>
          <a:noFill/>
          <a:ln w="9525">
            <a:noFill/>
            <a:miter lim="800000"/>
            <a:headEnd/>
            <a:tailEnd/>
          </a:ln>
          <a:effectLst/>
        </p:spPr>
        <p:txBody>
          <a:bodyPr anchor="ctr">
            <a:spAutoFit/>
          </a:bodyPr>
          <a:lstStyle/>
          <a:p>
            <a:pPr algn="just">
              <a:lnSpc>
                <a:spcPct val="150000"/>
              </a:lnSpc>
            </a:pPr>
            <a:r>
              <a:rPr lang="zh-CN" altLang="en-US" sz="3200" b="1"/>
              <a:t>而反射光干涉图样是由在均匀明亮背景上的一组很细的暗条纹所组成</a:t>
            </a:r>
            <a:r>
              <a:rPr lang="en-US" altLang="zh-CN" sz="3200" b="1"/>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0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0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0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0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0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0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0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0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0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40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0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0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40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0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0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05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4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p:bldP spid="44037" grpId="0"/>
      <p:bldP spid="44040" grpId="0"/>
      <p:bldP spid="44042" grpId="0"/>
      <p:bldP spid="44043" grpId="0"/>
      <p:bldP spid="44046" grpId="0"/>
      <p:bldP spid="44049" grpId="0"/>
      <p:bldP spid="44052" grpId="0"/>
      <p:bldP spid="44055" grpId="0"/>
      <p:bldP spid="44057" grpId="0"/>
      <p:bldP spid="44058" grpId="0"/>
      <p:bldP spid="44059" grpId="0"/>
      <p:bldP spid="440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旋转 mz22"/>
          <p:cNvPicPr>
            <a:picLocks noChangeAspect="1" noChangeArrowheads="1"/>
          </p:cNvPicPr>
          <p:nvPr/>
        </p:nvPicPr>
        <p:blipFill>
          <a:blip r:embed="rId3" cstate="print"/>
          <a:srcRect/>
          <a:stretch>
            <a:fillRect/>
          </a:stretch>
        </p:blipFill>
        <p:spPr bwMode="auto">
          <a:xfrm>
            <a:off x="5795963" y="4437063"/>
            <a:ext cx="2268537" cy="2060575"/>
          </a:xfrm>
          <a:prstGeom prst="rect">
            <a:avLst/>
          </a:prstGeom>
          <a:noFill/>
          <a:ln w="9525">
            <a:noFill/>
            <a:miter lim="800000"/>
            <a:headEnd/>
            <a:tailEnd/>
          </a:ln>
        </p:spPr>
      </p:pic>
      <p:sp>
        <p:nvSpPr>
          <p:cNvPr id="46083" name="Rectangle 3"/>
          <p:cNvSpPr>
            <a:spLocks noChangeArrowheads="1"/>
          </p:cNvSpPr>
          <p:nvPr/>
        </p:nvSpPr>
        <p:spPr bwMode="auto">
          <a:xfrm>
            <a:off x="900113" y="620713"/>
            <a:ext cx="2386012" cy="579437"/>
          </a:xfrm>
          <a:prstGeom prst="rect">
            <a:avLst/>
          </a:prstGeom>
          <a:noFill/>
          <a:ln w="9525">
            <a:noFill/>
            <a:miter lim="800000"/>
            <a:headEnd/>
            <a:tailEnd/>
          </a:ln>
          <a:effectLst/>
        </p:spPr>
        <p:txBody>
          <a:bodyPr>
            <a:spAutoFit/>
          </a:bodyPr>
          <a:lstStyle/>
          <a:p>
            <a:r>
              <a:rPr lang="en-US" altLang="en-US" sz="3200" b="1"/>
              <a:t>■</a:t>
            </a:r>
            <a:r>
              <a:rPr lang="zh-CN" altLang="en-US" sz="3200" b="1"/>
              <a:t>等厚干涉</a:t>
            </a:r>
          </a:p>
        </p:txBody>
      </p:sp>
      <p:graphicFrame>
        <p:nvGraphicFramePr>
          <p:cNvPr id="46084" name="Object 4"/>
          <p:cNvGraphicFramePr>
            <a:graphicFrameLocks noChangeAspect="1"/>
          </p:cNvGraphicFramePr>
          <p:nvPr/>
        </p:nvGraphicFramePr>
        <p:xfrm>
          <a:off x="3779838" y="692150"/>
          <a:ext cx="2051050" cy="452438"/>
        </p:xfrm>
        <a:graphic>
          <a:graphicData uri="http://schemas.openxmlformats.org/presentationml/2006/ole">
            <mc:AlternateContent xmlns:mc="http://schemas.openxmlformats.org/markup-compatibility/2006">
              <mc:Choice xmlns:v="urn:schemas-microsoft-com:vml" Requires="v">
                <p:oleObj spid="_x0000_s46107" name="公式" r:id="rId4" imgW="2057400" imgH="457200" progId="">
                  <p:embed/>
                </p:oleObj>
              </mc:Choice>
              <mc:Fallback>
                <p:oleObj name="公式" r:id="rId4" imgW="2057400" imgH="4572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692150"/>
                        <a:ext cx="205105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5" name="Rectangle 5"/>
          <p:cNvSpPr>
            <a:spLocks noChangeArrowheads="1"/>
          </p:cNvSpPr>
          <p:nvPr/>
        </p:nvSpPr>
        <p:spPr bwMode="auto">
          <a:xfrm>
            <a:off x="971550" y="1341438"/>
            <a:ext cx="2519363" cy="579437"/>
          </a:xfrm>
          <a:prstGeom prst="rect">
            <a:avLst/>
          </a:prstGeom>
          <a:noFill/>
          <a:ln w="9525">
            <a:noFill/>
            <a:miter lim="800000"/>
            <a:headEnd/>
            <a:tailEnd/>
          </a:ln>
          <a:effectLst/>
        </p:spPr>
        <p:txBody>
          <a:bodyPr anchor="ctr">
            <a:spAutoFit/>
          </a:bodyPr>
          <a:lstStyle/>
          <a:p>
            <a:r>
              <a:rPr lang="en-US" altLang="zh-CN"/>
              <a:t>▲</a:t>
            </a:r>
            <a:r>
              <a:rPr lang="zh-CN" altLang="en-US" sz="3200" b="1"/>
              <a:t>楔形薄膜</a:t>
            </a:r>
          </a:p>
        </p:txBody>
      </p:sp>
      <p:sp>
        <p:nvSpPr>
          <p:cNvPr id="46086" name="Rectangle 6"/>
          <p:cNvSpPr>
            <a:spLocks noChangeArrowheads="1"/>
          </p:cNvSpPr>
          <p:nvPr/>
        </p:nvSpPr>
        <p:spPr bwMode="auto">
          <a:xfrm>
            <a:off x="971550" y="2133600"/>
            <a:ext cx="881063" cy="579438"/>
          </a:xfrm>
          <a:prstGeom prst="rect">
            <a:avLst/>
          </a:prstGeom>
          <a:noFill/>
          <a:ln w="9525">
            <a:noFill/>
            <a:miter lim="800000"/>
            <a:headEnd/>
            <a:tailEnd/>
          </a:ln>
          <a:effectLst/>
        </p:spPr>
        <p:txBody>
          <a:bodyPr wrap="none" anchor="ctr">
            <a:spAutoFit/>
          </a:bodyPr>
          <a:lstStyle/>
          <a:p>
            <a:r>
              <a:rPr lang="zh-CN" altLang="zh-CN" sz="1400" b="1"/>
              <a:t>●</a:t>
            </a:r>
            <a:r>
              <a:rPr lang="zh-CN" altLang="en-US" sz="3200" b="1"/>
              <a:t>当</a:t>
            </a:r>
            <a:r>
              <a:rPr lang="zh-CN" altLang="en-US" sz="3200"/>
              <a:t> </a:t>
            </a:r>
          </a:p>
        </p:txBody>
      </p:sp>
      <p:graphicFrame>
        <p:nvGraphicFramePr>
          <p:cNvPr id="46087" name="Object 7"/>
          <p:cNvGraphicFramePr>
            <a:graphicFrameLocks noChangeAspect="1"/>
          </p:cNvGraphicFramePr>
          <p:nvPr/>
        </p:nvGraphicFramePr>
        <p:xfrm>
          <a:off x="1692275" y="2205038"/>
          <a:ext cx="355600" cy="488950"/>
        </p:xfrm>
        <a:graphic>
          <a:graphicData uri="http://schemas.openxmlformats.org/presentationml/2006/ole">
            <mc:AlternateContent xmlns:mc="http://schemas.openxmlformats.org/markup-compatibility/2006">
              <mc:Choice xmlns:v="urn:schemas-microsoft-com:vml" Requires="v">
                <p:oleObj spid="_x0000_s46108" name="公式" r:id="rId6" imgW="355320" imgH="482400" progId="">
                  <p:embed/>
                </p:oleObj>
              </mc:Choice>
              <mc:Fallback>
                <p:oleObj name="公式" r:id="rId6" imgW="355320" imgH="482400" progId="">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2205038"/>
                        <a:ext cx="35560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8" name="Rectangle 8"/>
          <p:cNvSpPr>
            <a:spLocks noChangeArrowheads="1"/>
          </p:cNvSpPr>
          <p:nvPr/>
        </p:nvSpPr>
        <p:spPr bwMode="auto">
          <a:xfrm>
            <a:off x="2141538" y="2889250"/>
            <a:ext cx="296862" cy="579438"/>
          </a:xfrm>
          <a:prstGeom prst="rect">
            <a:avLst/>
          </a:prstGeom>
          <a:noFill/>
          <a:ln w="9525">
            <a:noFill/>
            <a:miter lim="800000"/>
            <a:headEnd/>
            <a:tailEnd/>
          </a:ln>
          <a:effectLst/>
        </p:spPr>
        <p:txBody>
          <a:bodyPr wrap="none" anchor="ctr">
            <a:spAutoFit/>
          </a:bodyPr>
          <a:lstStyle/>
          <a:p>
            <a:r>
              <a:rPr lang="en-US" altLang="zh-CN" sz="3200"/>
              <a:t> </a:t>
            </a:r>
          </a:p>
        </p:txBody>
      </p:sp>
      <p:sp>
        <p:nvSpPr>
          <p:cNvPr id="46089" name="Rectangle 9"/>
          <p:cNvSpPr>
            <a:spLocks noChangeArrowheads="1"/>
          </p:cNvSpPr>
          <p:nvPr/>
        </p:nvSpPr>
        <p:spPr bwMode="auto">
          <a:xfrm>
            <a:off x="1979613" y="2133600"/>
            <a:ext cx="3276600" cy="579438"/>
          </a:xfrm>
          <a:prstGeom prst="rect">
            <a:avLst/>
          </a:prstGeom>
          <a:noFill/>
          <a:ln w="9525">
            <a:noFill/>
            <a:miter lim="800000"/>
            <a:headEnd/>
            <a:tailEnd/>
          </a:ln>
          <a:effectLst/>
        </p:spPr>
        <p:txBody>
          <a:bodyPr wrap="none" anchor="ctr">
            <a:spAutoFit/>
          </a:bodyPr>
          <a:lstStyle/>
          <a:p>
            <a:r>
              <a:rPr lang="zh-CN" altLang="en-US" sz="3200" b="1"/>
              <a:t>和</a:t>
            </a:r>
            <a:r>
              <a:rPr lang="en-US" altLang="zh-CN" sz="3200" b="1"/>
              <a:t>t</a:t>
            </a:r>
            <a:r>
              <a:rPr lang="zh-CN" altLang="en-US" sz="3200" b="1"/>
              <a:t>都不大条件下</a:t>
            </a:r>
            <a:r>
              <a:rPr lang="en-US" altLang="zh-CN" sz="3200" b="1"/>
              <a:t>,</a:t>
            </a:r>
          </a:p>
        </p:txBody>
      </p:sp>
      <p:sp>
        <p:nvSpPr>
          <p:cNvPr id="46090" name="Rectangle 10"/>
          <p:cNvSpPr>
            <a:spLocks noChangeArrowheads="1"/>
          </p:cNvSpPr>
          <p:nvPr/>
        </p:nvSpPr>
        <p:spPr bwMode="auto">
          <a:xfrm>
            <a:off x="971550" y="2852738"/>
            <a:ext cx="4360863" cy="579437"/>
          </a:xfrm>
          <a:prstGeom prst="rect">
            <a:avLst/>
          </a:prstGeom>
          <a:noFill/>
          <a:ln w="9525">
            <a:noFill/>
            <a:miter lim="800000"/>
            <a:headEnd/>
            <a:tailEnd/>
          </a:ln>
          <a:effectLst/>
        </p:spPr>
        <p:txBody>
          <a:bodyPr wrap="none">
            <a:spAutoFit/>
          </a:bodyPr>
          <a:lstStyle/>
          <a:p>
            <a:r>
              <a:rPr lang="zh-CN" altLang="en-US" sz="3200" b="1"/>
              <a:t>定域中心在薄膜表面上</a:t>
            </a:r>
            <a:r>
              <a:rPr lang="en-US" altLang="zh-CN" sz="3200" b="1"/>
              <a:t>.</a:t>
            </a:r>
          </a:p>
        </p:txBody>
      </p:sp>
      <p:sp>
        <p:nvSpPr>
          <p:cNvPr id="46091" name="Rectangle 11"/>
          <p:cNvSpPr>
            <a:spLocks noChangeArrowheads="1"/>
          </p:cNvSpPr>
          <p:nvPr/>
        </p:nvSpPr>
        <p:spPr bwMode="auto">
          <a:xfrm>
            <a:off x="971550" y="3573463"/>
            <a:ext cx="6977063" cy="579437"/>
          </a:xfrm>
          <a:prstGeom prst="rect">
            <a:avLst/>
          </a:prstGeom>
          <a:noFill/>
          <a:ln w="9525">
            <a:noFill/>
            <a:miter lim="800000"/>
            <a:headEnd/>
            <a:tailEnd/>
          </a:ln>
          <a:effectLst/>
        </p:spPr>
        <p:txBody>
          <a:bodyPr wrap="none" anchor="ctr">
            <a:spAutoFit/>
          </a:bodyPr>
          <a:lstStyle/>
          <a:p>
            <a:r>
              <a:rPr lang="zh-CN" altLang="zh-CN" sz="1400" b="1"/>
              <a:t>●</a:t>
            </a:r>
            <a:r>
              <a:rPr lang="zh-CN" altLang="en-US" sz="3200" b="1"/>
              <a:t>厚度相同的点集合是同一级条纹，即</a:t>
            </a:r>
            <a:r>
              <a:rPr lang="zh-CN" altLang="en-US" sz="3200"/>
              <a:t> </a:t>
            </a:r>
          </a:p>
        </p:txBody>
      </p:sp>
      <p:sp>
        <p:nvSpPr>
          <p:cNvPr id="46092" name="Rectangle 12"/>
          <p:cNvSpPr>
            <a:spLocks noChangeArrowheads="1"/>
          </p:cNvSpPr>
          <p:nvPr/>
        </p:nvSpPr>
        <p:spPr bwMode="auto">
          <a:xfrm>
            <a:off x="1042988" y="4292600"/>
            <a:ext cx="3141662" cy="579438"/>
          </a:xfrm>
          <a:prstGeom prst="rect">
            <a:avLst/>
          </a:prstGeom>
          <a:noFill/>
          <a:ln w="9525">
            <a:noFill/>
            <a:miter lim="800000"/>
            <a:headEnd/>
            <a:tailEnd/>
          </a:ln>
          <a:effectLst/>
        </p:spPr>
        <p:txBody>
          <a:bodyPr anchor="ctr">
            <a:spAutoFit/>
          </a:bodyPr>
          <a:lstStyle/>
          <a:p>
            <a:r>
              <a:rPr lang="zh-CN" altLang="en-US" sz="3200" b="1"/>
              <a:t>与棱边平行直线</a:t>
            </a:r>
            <a:r>
              <a:rPr lang="en-US" altLang="zh-CN" sz="3200" b="1"/>
              <a:t>.</a:t>
            </a:r>
          </a:p>
        </p:txBody>
      </p:sp>
      <p:sp>
        <p:nvSpPr>
          <p:cNvPr id="46093" name="Rectangle 13"/>
          <p:cNvSpPr>
            <a:spLocks noChangeArrowheads="1"/>
          </p:cNvSpPr>
          <p:nvPr/>
        </p:nvSpPr>
        <p:spPr bwMode="auto">
          <a:xfrm>
            <a:off x="971550" y="5013325"/>
            <a:ext cx="2205038" cy="579438"/>
          </a:xfrm>
          <a:prstGeom prst="rect">
            <a:avLst/>
          </a:prstGeom>
          <a:noFill/>
          <a:ln w="9525">
            <a:noFill/>
            <a:miter lim="800000"/>
            <a:headEnd/>
            <a:tailEnd/>
          </a:ln>
          <a:effectLst/>
        </p:spPr>
        <p:txBody>
          <a:bodyPr>
            <a:spAutoFit/>
          </a:bodyPr>
          <a:lstStyle/>
          <a:p>
            <a:r>
              <a:rPr lang="zh-CN" altLang="zh-CN" sz="1400" b="1"/>
              <a:t>●</a:t>
            </a:r>
            <a:r>
              <a:rPr lang="zh-CN" altLang="en-US" sz="3200" b="1"/>
              <a:t>条纹间距</a:t>
            </a:r>
          </a:p>
        </p:txBody>
      </p:sp>
      <p:graphicFrame>
        <p:nvGraphicFramePr>
          <p:cNvPr id="46094" name="Object 14"/>
          <p:cNvGraphicFramePr>
            <a:graphicFrameLocks noChangeAspect="1"/>
          </p:cNvGraphicFramePr>
          <p:nvPr/>
        </p:nvGraphicFramePr>
        <p:xfrm>
          <a:off x="1692275" y="5661025"/>
          <a:ext cx="3816350" cy="801688"/>
        </p:xfrm>
        <a:graphic>
          <a:graphicData uri="http://schemas.openxmlformats.org/presentationml/2006/ole">
            <mc:AlternateContent xmlns:mc="http://schemas.openxmlformats.org/markup-compatibility/2006">
              <mc:Choice xmlns:v="urn:schemas-microsoft-com:vml" Requires="v">
                <p:oleObj spid="_x0000_s46109" name="公式" r:id="rId8" imgW="4330440" imgH="914400" progId="">
                  <p:embed/>
                </p:oleObj>
              </mc:Choice>
              <mc:Fallback>
                <p:oleObj name="公式" r:id="rId8" imgW="4330440" imgH="914400" progId="">
                  <p:embed/>
                  <p:pic>
                    <p:nvPicPr>
                      <p:cNvPr id="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2275" y="5661025"/>
                        <a:ext cx="3816350"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095" name="Group 15"/>
          <p:cNvGrpSpPr>
            <a:grpSpLocks/>
          </p:cNvGrpSpPr>
          <p:nvPr/>
        </p:nvGrpSpPr>
        <p:grpSpPr bwMode="auto">
          <a:xfrm>
            <a:off x="5867400" y="1700213"/>
            <a:ext cx="2305050" cy="1582737"/>
            <a:chOff x="2064" y="981"/>
            <a:chExt cx="1769" cy="1587"/>
          </a:xfrm>
        </p:grpSpPr>
        <p:sp>
          <p:nvSpPr>
            <p:cNvPr id="46096" name="Line 16"/>
            <p:cNvSpPr>
              <a:spLocks noChangeShapeType="1"/>
            </p:cNvSpPr>
            <p:nvPr/>
          </p:nvSpPr>
          <p:spPr bwMode="auto">
            <a:xfrm flipV="1">
              <a:off x="2109" y="1979"/>
              <a:ext cx="1678" cy="408"/>
            </a:xfrm>
            <a:prstGeom prst="line">
              <a:avLst/>
            </a:prstGeom>
            <a:noFill/>
            <a:ln w="9525">
              <a:solidFill>
                <a:schemeClr val="tx1"/>
              </a:solidFill>
              <a:round/>
              <a:headEnd/>
              <a:tailEnd/>
            </a:ln>
            <a:effectLst/>
          </p:spPr>
          <p:txBody>
            <a:bodyPr/>
            <a:lstStyle/>
            <a:p>
              <a:endParaRPr lang="zh-CN" altLang="en-US"/>
            </a:p>
          </p:txBody>
        </p:sp>
        <p:sp>
          <p:nvSpPr>
            <p:cNvPr id="46097" name="Line 17"/>
            <p:cNvSpPr>
              <a:spLocks noChangeShapeType="1"/>
            </p:cNvSpPr>
            <p:nvPr/>
          </p:nvSpPr>
          <p:spPr bwMode="auto">
            <a:xfrm flipV="1">
              <a:off x="2064" y="2478"/>
              <a:ext cx="1769" cy="90"/>
            </a:xfrm>
            <a:prstGeom prst="line">
              <a:avLst/>
            </a:prstGeom>
            <a:noFill/>
            <a:ln w="9525">
              <a:solidFill>
                <a:schemeClr val="tx1"/>
              </a:solidFill>
              <a:round/>
              <a:headEnd/>
              <a:tailEnd/>
            </a:ln>
            <a:effectLst/>
          </p:spPr>
          <p:txBody>
            <a:bodyPr/>
            <a:lstStyle/>
            <a:p>
              <a:endParaRPr lang="zh-CN" altLang="en-US"/>
            </a:p>
          </p:txBody>
        </p:sp>
        <p:sp>
          <p:nvSpPr>
            <p:cNvPr id="46098" name="Oval 18"/>
            <p:cNvSpPr>
              <a:spLocks noChangeArrowheads="1"/>
            </p:cNvSpPr>
            <p:nvPr/>
          </p:nvSpPr>
          <p:spPr bwMode="auto">
            <a:xfrm>
              <a:off x="3107" y="981"/>
              <a:ext cx="589" cy="363"/>
            </a:xfrm>
            <a:prstGeom prst="ellipse">
              <a:avLst/>
            </a:prstGeom>
            <a:solidFill>
              <a:schemeClr val="accent1"/>
            </a:solidFill>
            <a:ln w="9525">
              <a:solidFill>
                <a:schemeClr val="tx1"/>
              </a:solidFill>
              <a:round/>
              <a:headEnd/>
              <a:tailEnd/>
            </a:ln>
            <a:effectLst/>
          </p:spPr>
          <p:txBody>
            <a:bodyPr wrap="none" anchor="ctr"/>
            <a:lstStyle/>
            <a:p>
              <a:endParaRPr lang="zh-CN" altLang="en-US"/>
            </a:p>
          </p:txBody>
        </p:sp>
        <p:sp>
          <p:nvSpPr>
            <p:cNvPr id="46099" name="Line 19"/>
            <p:cNvSpPr>
              <a:spLocks noChangeShapeType="1"/>
            </p:cNvSpPr>
            <p:nvPr/>
          </p:nvSpPr>
          <p:spPr bwMode="auto">
            <a:xfrm flipH="1">
              <a:off x="3061" y="1344"/>
              <a:ext cx="273" cy="816"/>
            </a:xfrm>
            <a:prstGeom prst="line">
              <a:avLst/>
            </a:prstGeom>
            <a:noFill/>
            <a:ln w="9525">
              <a:solidFill>
                <a:schemeClr val="tx1"/>
              </a:solidFill>
              <a:round/>
              <a:headEnd/>
              <a:tailEnd type="triangle" w="med" len="med"/>
            </a:ln>
            <a:effectLst/>
          </p:spPr>
          <p:txBody>
            <a:bodyPr/>
            <a:lstStyle/>
            <a:p>
              <a:endParaRPr lang="zh-CN" altLang="en-US"/>
            </a:p>
          </p:txBody>
        </p:sp>
        <p:sp>
          <p:nvSpPr>
            <p:cNvPr id="46100" name="Line 20"/>
            <p:cNvSpPr>
              <a:spLocks noChangeShapeType="1"/>
            </p:cNvSpPr>
            <p:nvPr/>
          </p:nvSpPr>
          <p:spPr bwMode="auto">
            <a:xfrm flipH="1" flipV="1">
              <a:off x="2154" y="1389"/>
              <a:ext cx="907" cy="771"/>
            </a:xfrm>
            <a:prstGeom prst="line">
              <a:avLst/>
            </a:prstGeom>
            <a:noFill/>
            <a:ln w="9525">
              <a:solidFill>
                <a:schemeClr val="tx1"/>
              </a:solidFill>
              <a:round/>
              <a:headEnd/>
              <a:tailEnd type="triangle" w="med" len="med"/>
            </a:ln>
            <a:effectLst/>
          </p:spPr>
          <p:txBody>
            <a:bodyPr/>
            <a:lstStyle/>
            <a:p>
              <a:endParaRPr lang="zh-CN" altLang="en-US"/>
            </a:p>
          </p:txBody>
        </p:sp>
        <p:sp>
          <p:nvSpPr>
            <p:cNvPr id="46101" name="Line 21"/>
            <p:cNvSpPr>
              <a:spLocks noChangeShapeType="1"/>
            </p:cNvSpPr>
            <p:nvPr/>
          </p:nvSpPr>
          <p:spPr bwMode="auto">
            <a:xfrm flipH="1">
              <a:off x="2971" y="2115"/>
              <a:ext cx="91" cy="408"/>
            </a:xfrm>
            <a:prstGeom prst="line">
              <a:avLst/>
            </a:prstGeom>
            <a:noFill/>
            <a:ln w="9525">
              <a:solidFill>
                <a:schemeClr val="tx1"/>
              </a:solidFill>
              <a:round/>
              <a:headEnd/>
              <a:tailEnd type="triangle" w="med" len="med"/>
            </a:ln>
            <a:effectLst/>
          </p:spPr>
          <p:txBody>
            <a:bodyPr/>
            <a:lstStyle/>
            <a:p>
              <a:endParaRPr lang="zh-CN" altLang="en-US"/>
            </a:p>
          </p:txBody>
        </p:sp>
        <p:sp>
          <p:nvSpPr>
            <p:cNvPr id="46102" name="Line 22"/>
            <p:cNvSpPr>
              <a:spLocks noChangeShapeType="1"/>
            </p:cNvSpPr>
            <p:nvPr/>
          </p:nvSpPr>
          <p:spPr bwMode="auto">
            <a:xfrm flipH="1" flipV="1">
              <a:off x="2880" y="2205"/>
              <a:ext cx="90" cy="273"/>
            </a:xfrm>
            <a:prstGeom prst="line">
              <a:avLst/>
            </a:prstGeom>
            <a:noFill/>
            <a:ln w="9525">
              <a:solidFill>
                <a:schemeClr val="tx1"/>
              </a:solidFill>
              <a:round/>
              <a:headEnd/>
              <a:tailEnd type="triangle" w="med" len="med"/>
            </a:ln>
            <a:effectLst/>
          </p:spPr>
          <p:txBody>
            <a:bodyPr/>
            <a:lstStyle/>
            <a:p>
              <a:endParaRPr lang="zh-CN" altLang="en-US"/>
            </a:p>
          </p:txBody>
        </p:sp>
        <p:sp>
          <p:nvSpPr>
            <p:cNvPr id="46103" name="Line 23"/>
            <p:cNvSpPr>
              <a:spLocks noChangeShapeType="1"/>
            </p:cNvSpPr>
            <p:nvPr/>
          </p:nvSpPr>
          <p:spPr bwMode="auto">
            <a:xfrm flipH="1" flipV="1">
              <a:off x="2154" y="1389"/>
              <a:ext cx="726" cy="816"/>
            </a:xfrm>
            <a:prstGeom prst="line">
              <a:avLst/>
            </a:prstGeom>
            <a:noFill/>
            <a:ln w="9525">
              <a:solidFill>
                <a:schemeClr val="tx1"/>
              </a:solidFill>
              <a:round/>
              <a:headEnd/>
              <a:tailEnd type="triangle" w="med" len="med"/>
            </a:ln>
            <a:effectLst/>
          </p:spPr>
          <p:txBody>
            <a:bodyPr/>
            <a:lstStyle/>
            <a:p>
              <a:endParaRPr lang="zh-CN" altLang="en-US"/>
            </a:p>
          </p:txBody>
        </p:sp>
        <p:sp>
          <p:nvSpPr>
            <p:cNvPr id="46104" name="Line 24"/>
            <p:cNvSpPr>
              <a:spLocks noChangeShapeType="1"/>
            </p:cNvSpPr>
            <p:nvPr/>
          </p:nvSpPr>
          <p:spPr bwMode="auto">
            <a:xfrm flipH="1" flipV="1">
              <a:off x="2835" y="1298"/>
              <a:ext cx="226" cy="817"/>
            </a:xfrm>
            <a:prstGeom prst="line">
              <a:avLst/>
            </a:prstGeom>
            <a:noFill/>
            <a:ln w="9525">
              <a:solidFill>
                <a:schemeClr val="tx1"/>
              </a:solidFill>
              <a:prstDash val="dash"/>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0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0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0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0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0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0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08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6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P spid="46085" grpId="0"/>
      <p:bldP spid="46086" grpId="0"/>
      <p:bldP spid="46088" grpId="0"/>
      <p:bldP spid="46089" grpId="0"/>
      <p:bldP spid="46090" grpId="0"/>
      <p:bldP spid="46091" grpId="0"/>
      <p:bldP spid="46092" grpId="0"/>
      <p:bldP spid="4609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01000000000000119081568733869"/>
          <p:cNvPicPr>
            <a:picLocks noChangeAspect="1" noChangeArrowheads="1"/>
          </p:cNvPicPr>
          <p:nvPr/>
        </p:nvPicPr>
        <p:blipFill>
          <a:blip r:embed="rId2" cstate="print"/>
          <a:srcRect/>
          <a:stretch>
            <a:fillRect/>
          </a:stretch>
        </p:blipFill>
        <p:spPr bwMode="auto">
          <a:xfrm>
            <a:off x="2546775" y="1412875"/>
            <a:ext cx="3690410" cy="4724400"/>
          </a:xfrm>
          <a:prstGeom prst="rect">
            <a:avLst/>
          </a:prstGeom>
          <a:noFill/>
          <a:ln w="9525">
            <a:noFill/>
            <a:miter lim="800000"/>
            <a:headEnd/>
            <a:tailEnd/>
          </a:ln>
        </p:spPr>
      </p:pic>
      <p:sp>
        <p:nvSpPr>
          <p:cNvPr id="45059" name="Rectangle 3"/>
          <p:cNvSpPr>
            <a:spLocks noChangeArrowheads="1"/>
          </p:cNvSpPr>
          <p:nvPr/>
        </p:nvSpPr>
        <p:spPr bwMode="auto">
          <a:xfrm>
            <a:off x="836613" y="503238"/>
            <a:ext cx="3375025" cy="579437"/>
          </a:xfrm>
          <a:prstGeom prst="rect">
            <a:avLst/>
          </a:prstGeom>
          <a:noFill/>
          <a:ln w="9525">
            <a:noFill/>
            <a:miter lim="800000"/>
            <a:headEnd/>
            <a:tailEnd/>
          </a:ln>
          <a:effectLst/>
        </p:spPr>
        <p:txBody>
          <a:bodyPr>
            <a:spAutoFit/>
          </a:bodyPr>
          <a:lstStyle/>
          <a:p>
            <a:r>
              <a:rPr lang="zh-CN" altLang="en-US" sz="3200" b="1"/>
              <a:t>透射光干涉图样</a:t>
            </a:r>
          </a:p>
        </p:txBody>
      </p:sp>
      <p:sp>
        <p:nvSpPr>
          <p:cNvPr id="45060" name="Rectangle 4"/>
          <p:cNvSpPr>
            <a:spLocks noChangeArrowheads="1"/>
          </p:cNvSpPr>
          <p:nvPr/>
        </p:nvSpPr>
        <p:spPr bwMode="auto">
          <a:xfrm>
            <a:off x="0" y="6264818"/>
            <a:ext cx="4866534" cy="584775"/>
          </a:xfrm>
          <a:prstGeom prst="rect">
            <a:avLst/>
          </a:prstGeom>
          <a:noFill/>
          <a:ln w="9525">
            <a:noFill/>
            <a:miter lim="800000"/>
            <a:headEnd/>
            <a:tailEnd/>
          </a:ln>
          <a:effectLst/>
        </p:spPr>
        <p:txBody>
          <a:bodyPr wrap="square" anchor="ctr">
            <a:spAutoFit/>
          </a:bodyPr>
          <a:lstStyle/>
          <a:p>
            <a:r>
              <a:rPr lang="zh-CN" altLang="en-US" sz="3200" b="1" dirty="0"/>
              <a:t>作业：</a:t>
            </a:r>
            <a:r>
              <a:rPr lang="en-US" altLang="zh-CN" sz="3200" b="1" dirty="0" smtClean="0"/>
              <a:t>p.8</a:t>
            </a:r>
            <a:r>
              <a:rPr lang="zh-CN" altLang="en-US" sz="3200" b="1" dirty="0" smtClean="0"/>
              <a:t>７</a:t>
            </a:r>
            <a:r>
              <a:rPr lang="en-US" altLang="zh-CN" sz="3200" b="1" dirty="0"/>
              <a:t> </a:t>
            </a:r>
            <a:r>
              <a:rPr lang="en-US" altLang="zh-CN" sz="3200" b="1" dirty="0" smtClean="0"/>
              <a:t>2-21</a:t>
            </a:r>
            <a:r>
              <a:rPr lang="zh-CN" altLang="en-US" sz="3200" b="1" dirty="0"/>
              <a:t>－</a:t>
            </a:r>
            <a:r>
              <a:rPr lang="en-US" altLang="zh-CN" sz="3200" b="1" dirty="0" smtClean="0"/>
              <a:t>28</a:t>
            </a:r>
            <a:r>
              <a:rPr lang="en-US" altLang="zh-CN" sz="3200" b="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P spid="450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971550" y="684213"/>
            <a:ext cx="2025650" cy="579437"/>
          </a:xfrm>
          <a:prstGeom prst="rect">
            <a:avLst/>
          </a:prstGeom>
          <a:noFill/>
          <a:ln w="9525">
            <a:noFill/>
            <a:miter lim="800000"/>
            <a:headEnd/>
            <a:tailEnd/>
          </a:ln>
          <a:effectLst/>
        </p:spPr>
        <p:txBody>
          <a:bodyPr>
            <a:spAutoFit/>
          </a:bodyPr>
          <a:lstStyle/>
          <a:p>
            <a:r>
              <a:rPr lang="en-US" altLang="zh-CN"/>
              <a:t>▲</a:t>
            </a:r>
            <a:r>
              <a:rPr lang="zh-CN" altLang="en-US" sz="3200" b="1"/>
              <a:t>牛顿环</a:t>
            </a:r>
          </a:p>
        </p:txBody>
      </p:sp>
      <p:sp>
        <p:nvSpPr>
          <p:cNvPr id="7171" name="Rectangle 3"/>
          <p:cNvSpPr>
            <a:spLocks noChangeArrowheads="1"/>
          </p:cNvSpPr>
          <p:nvPr/>
        </p:nvSpPr>
        <p:spPr bwMode="auto">
          <a:xfrm>
            <a:off x="971550" y="1314450"/>
            <a:ext cx="3286125" cy="2139950"/>
          </a:xfrm>
          <a:prstGeom prst="rect">
            <a:avLst/>
          </a:prstGeom>
          <a:noFill/>
          <a:ln w="9525">
            <a:noFill/>
            <a:miter lim="800000"/>
            <a:headEnd/>
            <a:tailEnd/>
          </a:ln>
          <a:effectLst/>
        </p:spPr>
        <p:txBody>
          <a:bodyPr anchor="ctr">
            <a:spAutoFit/>
          </a:bodyPr>
          <a:lstStyle/>
          <a:p>
            <a:pPr>
              <a:lnSpc>
                <a:spcPct val="140000"/>
              </a:lnSpc>
            </a:pPr>
            <a:r>
              <a:rPr lang="zh-CN" altLang="zh-CN" sz="1400" b="1"/>
              <a:t>●</a:t>
            </a:r>
            <a:r>
              <a:rPr lang="zh-CN" altLang="en-US" sz="3200" b="1"/>
              <a:t>由空气层的两个表面反射光产生等厚干涉</a:t>
            </a:r>
            <a:r>
              <a:rPr lang="en-US" altLang="zh-CN" sz="3200" b="1"/>
              <a:t>.</a:t>
            </a:r>
          </a:p>
        </p:txBody>
      </p:sp>
      <p:pic>
        <p:nvPicPr>
          <p:cNvPr id="7172" name="Picture 4" descr="NewtonRing"/>
          <p:cNvPicPr>
            <a:picLocks noChangeAspect="1" noChangeArrowheads="1"/>
          </p:cNvPicPr>
          <p:nvPr/>
        </p:nvPicPr>
        <p:blipFill>
          <a:blip r:embed="rId3" cstate="print"/>
          <a:srcRect/>
          <a:stretch>
            <a:fillRect/>
          </a:stretch>
        </p:blipFill>
        <p:spPr bwMode="auto">
          <a:xfrm>
            <a:off x="4427538" y="1125538"/>
            <a:ext cx="4230687" cy="1912937"/>
          </a:xfrm>
          <a:prstGeom prst="rect">
            <a:avLst/>
          </a:prstGeom>
          <a:noFill/>
          <a:ln w="9525">
            <a:noFill/>
            <a:miter lim="800000"/>
            <a:headEnd/>
            <a:tailEnd/>
          </a:ln>
        </p:spPr>
      </p:pic>
      <p:graphicFrame>
        <p:nvGraphicFramePr>
          <p:cNvPr id="7173" name="Object 5"/>
          <p:cNvGraphicFramePr>
            <a:graphicFrameLocks noChangeAspect="1"/>
          </p:cNvGraphicFramePr>
          <p:nvPr/>
        </p:nvGraphicFramePr>
        <p:xfrm>
          <a:off x="1062038" y="3384550"/>
          <a:ext cx="4106862" cy="914400"/>
        </p:xfrm>
        <a:graphic>
          <a:graphicData uri="http://schemas.openxmlformats.org/presentationml/2006/ole">
            <mc:AlternateContent xmlns:mc="http://schemas.openxmlformats.org/markup-compatibility/2006">
              <mc:Choice xmlns:v="urn:schemas-microsoft-com:vml" Requires="v">
                <p:oleObj spid="_x0000_s7192" name="公式" r:id="rId4" imgW="4114800" imgH="914400" progId="">
                  <p:embed/>
                </p:oleObj>
              </mc:Choice>
              <mc:Fallback>
                <p:oleObj name="公式" r:id="rId4" imgW="4114800" imgH="91440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38" y="3384550"/>
                        <a:ext cx="4106862"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4" name="Rectangle 6"/>
          <p:cNvSpPr>
            <a:spLocks noChangeArrowheads="1"/>
          </p:cNvSpPr>
          <p:nvPr/>
        </p:nvSpPr>
        <p:spPr bwMode="auto">
          <a:xfrm>
            <a:off x="927100" y="4329113"/>
            <a:ext cx="3795713" cy="579437"/>
          </a:xfrm>
          <a:prstGeom prst="rect">
            <a:avLst/>
          </a:prstGeom>
          <a:noFill/>
          <a:ln w="9525">
            <a:noFill/>
            <a:miter lim="800000"/>
            <a:headEnd/>
            <a:tailEnd/>
          </a:ln>
          <a:effectLst/>
        </p:spPr>
        <p:txBody>
          <a:bodyPr wrap="none" anchor="ctr">
            <a:spAutoFit/>
          </a:bodyPr>
          <a:lstStyle/>
          <a:p>
            <a:r>
              <a:rPr lang="zh-CN" altLang="en-US" sz="3200" b="1"/>
              <a:t>等厚线是以接触点</a:t>
            </a:r>
            <a:r>
              <a:rPr lang="en-US" altLang="zh-CN" sz="3200" b="1"/>
              <a:t>o</a:t>
            </a:r>
            <a:r>
              <a:rPr lang="en-US" altLang="zh-CN" sz="3200"/>
              <a:t> </a:t>
            </a:r>
          </a:p>
        </p:txBody>
      </p:sp>
      <p:graphicFrame>
        <p:nvGraphicFramePr>
          <p:cNvPr id="7175" name="Object 7"/>
          <p:cNvGraphicFramePr>
            <a:graphicFrameLocks noChangeAspect="1"/>
          </p:cNvGraphicFramePr>
          <p:nvPr/>
        </p:nvGraphicFramePr>
        <p:xfrm>
          <a:off x="4572000" y="4419600"/>
          <a:ext cx="1219200" cy="452438"/>
        </p:xfrm>
        <a:graphic>
          <a:graphicData uri="http://schemas.openxmlformats.org/presentationml/2006/ole">
            <mc:AlternateContent xmlns:mc="http://schemas.openxmlformats.org/markup-compatibility/2006">
              <mc:Choice xmlns:v="urn:schemas-microsoft-com:vml" Requires="v">
                <p:oleObj spid="_x0000_s7193" name="公式" r:id="rId6" imgW="1218960" imgH="457200" progId="">
                  <p:embed/>
                </p:oleObj>
              </mc:Choice>
              <mc:Fallback>
                <p:oleObj name="公式" r:id="rId6" imgW="1218960" imgH="457200" progId="">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4419600"/>
                        <a:ext cx="12192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6" name="Rectangle 8"/>
          <p:cNvSpPr>
            <a:spLocks noChangeArrowheads="1"/>
          </p:cNvSpPr>
          <p:nvPr/>
        </p:nvSpPr>
        <p:spPr bwMode="auto">
          <a:xfrm>
            <a:off x="5651500" y="4329113"/>
            <a:ext cx="3040063" cy="579437"/>
          </a:xfrm>
          <a:prstGeom prst="rect">
            <a:avLst/>
          </a:prstGeom>
          <a:noFill/>
          <a:ln w="9525">
            <a:noFill/>
            <a:miter lim="800000"/>
            <a:headEnd/>
            <a:tailEnd/>
          </a:ln>
          <a:effectLst/>
        </p:spPr>
        <p:txBody>
          <a:bodyPr wrap="none">
            <a:spAutoFit/>
          </a:bodyPr>
          <a:lstStyle/>
          <a:p>
            <a:r>
              <a:rPr lang="zh-CN" altLang="en-US" sz="3200" b="1"/>
              <a:t>为中心的同心圆</a:t>
            </a:r>
          </a:p>
        </p:txBody>
      </p:sp>
      <p:sp>
        <p:nvSpPr>
          <p:cNvPr id="7177" name="Rectangle 9"/>
          <p:cNvSpPr>
            <a:spLocks noChangeArrowheads="1"/>
          </p:cNvSpPr>
          <p:nvPr/>
        </p:nvSpPr>
        <p:spPr bwMode="auto">
          <a:xfrm>
            <a:off x="927100" y="5003800"/>
            <a:ext cx="2474913" cy="579438"/>
          </a:xfrm>
          <a:prstGeom prst="rect">
            <a:avLst/>
          </a:prstGeom>
          <a:noFill/>
          <a:ln w="9525">
            <a:noFill/>
            <a:miter lim="800000"/>
            <a:headEnd/>
            <a:tailEnd/>
          </a:ln>
          <a:effectLst/>
        </p:spPr>
        <p:txBody>
          <a:bodyPr>
            <a:spAutoFit/>
          </a:bodyPr>
          <a:lstStyle/>
          <a:p>
            <a:r>
              <a:rPr lang="zh-CN" altLang="zh-CN" sz="1400" b="1"/>
              <a:t>●</a:t>
            </a:r>
            <a:r>
              <a:rPr lang="zh-CN" altLang="en-US" sz="3200" b="1"/>
              <a:t>条纹分布</a:t>
            </a:r>
          </a:p>
        </p:txBody>
      </p:sp>
      <p:sp>
        <p:nvSpPr>
          <p:cNvPr id="7178" name="Rectangle 10"/>
          <p:cNvSpPr>
            <a:spLocks noChangeArrowheads="1"/>
          </p:cNvSpPr>
          <p:nvPr/>
        </p:nvSpPr>
        <p:spPr bwMode="auto">
          <a:xfrm>
            <a:off x="927100" y="5724525"/>
            <a:ext cx="1109663" cy="579438"/>
          </a:xfrm>
          <a:prstGeom prst="rect">
            <a:avLst/>
          </a:prstGeom>
          <a:noFill/>
          <a:ln w="9525">
            <a:noFill/>
            <a:miter lim="800000"/>
            <a:headEnd/>
            <a:tailEnd/>
          </a:ln>
          <a:effectLst/>
        </p:spPr>
        <p:txBody>
          <a:bodyPr wrap="none" anchor="ctr">
            <a:spAutoFit/>
          </a:bodyPr>
          <a:lstStyle/>
          <a:p>
            <a:r>
              <a:rPr lang="zh-CN" altLang="en-US" sz="3200" b="1"/>
              <a:t>中心</a:t>
            </a:r>
            <a:r>
              <a:rPr lang="zh-CN" altLang="en-US" sz="3200"/>
              <a:t> </a:t>
            </a:r>
          </a:p>
        </p:txBody>
      </p:sp>
      <p:graphicFrame>
        <p:nvGraphicFramePr>
          <p:cNvPr id="7179" name="Object 11"/>
          <p:cNvGraphicFramePr>
            <a:graphicFrameLocks noChangeAspect="1"/>
          </p:cNvGraphicFramePr>
          <p:nvPr/>
        </p:nvGraphicFramePr>
        <p:xfrm>
          <a:off x="2006600" y="5589588"/>
          <a:ext cx="3060700" cy="914400"/>
        </p:xfrm>
        <a:graphic>
          <a:graphicData uri="http://schemas.openxmlformats.org/presentationml/2006/ole">
            <mc:AlternateContent xmlns:mc="http://schemas.openxmlformats.org/markup-compatibility/2006">
              <mc:Choice xmlns:v="urn:schemas-microsoft-com:vml" Requires="v">
                <p:oleObj spid="_x0000_s7194" name="公式" r:id="rId8" imgW="3060360" imgH="914400" progId="">
                  <p:embed/>
                </p:oleObj>
              </mc:Choice>
              <mc:Fallback>
                <p:oleObj name="公式" r:id="rId8" imgW="3060360" imgH="914400" progId="">
                  <p:embed/>
                  <p:pic>
                    <p:nvPicPr>
                      <p:cNvPr id="0"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6600" y="5589588"/>
                        <a:ext cx="30607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0" name="Rectangle 12"/>
          <p:cNvSpPr>
            <a:spLocks noChangeArrowheads="1"/>
          </p:cNvSpPr>
          <p:nvPr/>
        </p:nvSpPr>
        <p:spPr bwMode="auto">
          <a:xfrm>
            <a:off x="5111750" y="5768975"/>
            <a:ext cx="1109663" cy="579438"/>
          </a:xfrm>
          <a:prstGeom prst="rect">
            <a:avLst/>
          </a:prstGeom>
          <a:noFill/>
          <a:ln w="9525">
            <a:noFill/>
            <a:miter lim="800000"/>
            <a:headEnd/>
            <a:tailEnd/>
          </a:ln>
          <a:effectLst/>
        </p:spPr>
        <p:txBody>
          <a:bodyPr wrap="none" anchor="ctr">
            <a:spAutoFit/>
          </a:bodyPr>
          <a:lstStyle/>
          <a:p>
            <a:r>
              <a:rPr lang="zh-CN" altLang="en-US" sz="3200" b="1"/>
              <a:t>暗点</a:t>
            </a:r>
            <a:r>
              <a:rPr lang="en-US" altLang="zh-CN" sz="3200" b="1"/>
              <a:t>.</a:t>
            </a:r>
          </a:p>
        </p:txBody>
      </p:sp>
      <p:pic>
        <p:nvPicPr>
          <p:cNvPr id="7181" name="Picture 13" descr="Reflection_light_Newton_Ring"/>
          <p:cNvPicPr>
            <a:picLocks noChangeAspect="1" noChangeArrowheads="1" noCrop="1"/>
          </p:cNvPicPr>
          <p:nvPr/>
        </p:nvPicPr>
        <p:blipFill>
          <a:blip r:embed="rId10" cstate="print"/>
          <a:srcRect/>
          <a:stretch>
            <a:fillRect/>
          </a:stretch>
        </p:blipFill>
        <p:spPr bwMode="auto">
          <a:xfrm>
            <a:off x="6804025" y="5057775"/>
            <a:ext cx="1800225" cy="1800225"/>
          </a:xfrm>
          <a:prstGeom prst="rect">
            <a:avLst/>
          </a:prstGeom>
          <a:noFill/>
        </p:spPr>
      </p:pic>
      <p:pic>
        <p:nvPicPr>
          <p:cNvPr id="7182" name="Picture 14" descr="979a9c1b9c1a63b7ce6821d5c802e276"/>
          <p:cNvPicPr>
            <a:picLocks noChangeAspect="1" noChangeArrowheads="1" noCrop="1"/>
          </p:cNvPicPr>
          <p:nvPr/>
        </p:nvPicPr>
        <p:blipFill>
          <a:blip r:embed="rId11" cstate="print"/>
          <a:srcRect/>
          <a:stretch>
            <a:fillRect/>
          </a:stretch>
        </p:blipFill>
        <p:spPr bwMode="auto">
          <a:xfrm>
            <a:off x="7334250" y="0"/>
            <a:ext cx="1809750" cy="13001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p:bldP spid="7174" grpId="0"/>
      <p:bldP spid="7176" grpId="0"/>
      <p:bldP spid="7177" grpId="0"/>
      <p:bldP spid="7178" grpId="0"/>
      <p:bldP spid="71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971550" y="593725"/>
            <a:ext cx="2171700" cy="579438"/>
          </a:xfrm>
          <a:prstGeom prst="rect">
            <a:avLst/>
          </a:prstGeom>
          <a:noFill/>
          <a:ln w="9525">
            <a:noFill/>
            <a:miter lim="800000"/>
            <a:headEnd/>
            <a:tailEnd/>
          </a:ln>
          <a:effectLst/>
        </p:spPr>
        <p:txBody>
          <a:bodyPr wrap="none">
            <a:spAutoFit/>
          </a:bodyPr>
          <a:lstStyle/>
          <a:p>
            <a:r>
              <a:rPr lang="en-US" altLang="zh-CN" sz="3200" b="1"/>
              <a:t>m</a:t>
            </a:r>
            <a:r>
              <a:rPr lang="zh-CN" altLang="en-US" sz="3200" b="1"/>
              <a:t>级亮纹：</a:t>
            </a:r>
          </a:p>
        </p:txBody>
      </p:sp>
      <p:graphicFrame>
        <p:nvGraphicFramePr>
          <p:cNvPr id="8195" name="Object 3"/>
          <p:cNvGraphicFramePr>
            <a:graphicFrameLocks noChangeAspect="1"/>
          </p:cNvGraphicFramePr>
          <p:nvPr/>
        </p:nvGraphicFramePr>
        <p:xfrm>
          <a:off x="2906713" y="368300"/>
          <a:ext cx="3270250" cy="1071563"/>
        </p:xfrm>
        <a:graphic>
          <a:graphicData uri="http://schemas.openxmlformats.org/presentationml/2006/ole">
            <mc:AlternateContent xmlns:mc="http://schemas.openxmlformats.org/markup-compatibility/2006">
              <mc:Choice xmlns:v="urn:schemas-microsoft-com:vml" Requires="v">
                <p:oleObj spid="_x0000_s8225" name="公式" r:id="rId3" imgW="3276360" imgH="1066680" progId="">
                  <p:embed/>
                </p:oleObj>
              </mc:Choice>
              <mc:Fallback>
                <p:oleObj name="公式" r:id="rId3" imgW="3276360" imgH="106668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713" y="368300"/>
                        <a:ext cx="3270250"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6" name="Rectangle 4"/>
          <p:cNvSpPr>
            <a:spLocks noChangeArrowheads="1"/>
          </p:cNvSpPr>
          <p:nvPr/>
        </p:nvSpPr>
        <p:spPr bwMode="auto">
          <a:xfrm>
            <a:off x="971550" y="1628775"/>
            <a:ext cx="2430463" cy="579438"/>
          </a:xfrm>
          <a:prstGeom prst="rect">
            <a:avLst/>
          </a:prstGeom>
          <a:noFill/>
          <a:ln w="9525">
            <a:noFill/>
            <a:miter lim="800000"/>
            <a:headEnd/>
            <a:tailEnd/>
          </a:ln>
          <a:effectLst/>
        </p:spPr>
        <p:txBody>
          <a:bodyPr>
            <a:spAutoFit/>
          </a:bodyPr>
          <a:lstStyle/>
          <a:p>
            <a:r>
              <a:rPr lang="en-US" altLang="zh-CN" sz="3200" b="1"/>
              <a:t>m</a:t>
            </a:r>
            <a:r>
              <a:rPr lang="zh-CN" altLang="en-US" sz="3200" b="1"/>
              <a:t>级暗纹：</a:t>
            </a:r>
          </a:p>
        </p:txBody>
      </p:sp>
      <p:graphicFrame>
        <p:nvGraphicFramePr>
          <p:cNvPr id="8197" name="Object 5"/>
          <p:cNvGraphicFramePr>
            <a:graphicFrameLocks noChangeAspect="1"/>
          </p:cNvGraphicFramePr>
          <p:nvPr/>
        </p:nvGraphicFramePr>
        <p:xfrm>
          <a:off x="2906713" y="1628775"/>
          <a:ext cx="2190750" cy="539750"/>
        </p:xfrm>
        <a:graphic>
          <a:graphicData uri="http://schemas.openxmlformats.org/presentationml/2006/ole">
            <mc:AlternateContent xmlns:mc="http://schemas.openxmlformats.org/markup-compatibility/2006">
              <mc:Choice xmlns:v="urn:schemas-microsoft-com:vml" Requires="v">
                <p:oleObj spid="_x0000_s8226" name="公式" r:id="rId5" imgW="2184120" imgH="545760" progId="">
                  <p:embed/>
                </p:oleObj>
              </mc:Choice>
              <mc:Fallback>
                <p:oleObj name="公式" r:id="rId5" imgW="2184120" imgH="5457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713" y="1628775"/>
                        <a:ext cx="219075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8" name="Object 6"/>
          <p:cNvGraphicFramePr>
            <a:graphicFrameLocks noChangeAspect="1"/>
          </p:cNvGraphicFramePr>
          <p:nvPr/>
        </p:nvGraphicFramePr>
        <p:xfrm>
          <a:off x="5202238" y="1719263"/>
          <a:ext cx="2133600" cy="381000"/>
        </p:xfrm>
        <a:graphic>
          <a:graphicData uri="http://schemas.openxmlformats.org/presentationml/2006/ole">
            <mc:AlternateContent xmlns:mc="http://schemas.openxmlformats.org/markup-compatibility/2006">
              <mc:Choice xmlns:v="urn:schemas-microsoft-com:vml" Requires="v">
                <p:oleObj spid="_x0000_s8227" name="公式" r:id="rId7" imgW="2133360" imgH="380880" progId="">
                  <p:embed/>
                </p:oleObj>
              </mc:Choice>
              <mc:Fallback>
                <p:oleObj name="公式" r:id="rId7" imgW="2133360" imgH="380880" progId="">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2238" y="1719263"/>
                        <a:ext cx="2133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7"/>
          <p:cNvGraphicFramePr>
            <a:graphicFrameLocks noChangeAspect="1"/>
          </p:cNvGraphicFramePr>
          <p:nvPr/>
        </p:nvGraphicFramePr>
        <p:xfrm>
          <a:off x="2862263" y="2349500"/>
          <a:ext cx="2914650" cy="977900"/>
        </p:xfrm>
        <a:graphic>
          <a:graphicData uri="http://schemas.openxmlformats.org/presentationml/2006/ole">
            <mc:AlternateContent xmlns:mc="http://schemas.openxmlformats.org/markup-compatibility/2006">
              <mc:Choice xmlns:v="urn:schemas-microsoft-com:vml" Requires="v">
                <p:oleObj spid="_x0000_s8228" name="公式" r:id="rId9" imgW="2920680" imgH="977760" progId="">
                  <p:embed/>
                </p:oleObj>
              </mc:Choice>
              <mc:Fallback>
                <p:oleObj name="公式" r:id="rId9" imgW="2920680" imgH="977760" progId="">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2263" y="2349500"/>
                        <a:ext cx="291465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0" name="Rectangle 8"/>
          <p:cNvSpPr>
            <a:spLocks noChangeArrowheads="1"/>
          </p:cNvSpPr>
          <p:nvPr/>
        </p:nvSpPr>
        <p:spPr bwMode="auto">
          <a:xfrm>
            <a:off x="926595" y="3519010"/>
            <a:ext cx="7137400" cy="579437"/>
          </a:xfrm>
          <a:prstGeom prst="rect">
            <a:avLst/>
          </a:prstGeom>
          <a:noFill/>
          <a:ln w="9525">
            <a:noFill/>
            <a:miter lim="800000"/>
            <a:headEnd/>
            <a:tailEnd/>
          </a:ln>
          <a:effectLst/>
        </p:spPr>
        <p:txBody>
          <a:bodyPr wrap="none">
            <a:spAutoFit/>
          </a:bodyPr>
          <a:lstStyle/>
          <a:p>
            <a:r>
              <a:rPr lang="zh-CN" altLang="en-US" sz="3200" b="1" dirty="0"/>
              <a:t>条纹级数越高</a:t>
            </a:r>
            <a:r>
              <a:rPr lang="en-US" altLang="zh-CN" sz="3200" b="1" dirty="0"/>
              <a:t>, </a:t>
            </a:r>
            <a:r>
              <a:rPr lang="zh-CN" altLang="en-US" sz="3200" b="1" dirty="0"/>
              <a:t>半径越大</a:t>
            </a:r>
            <a:r>
              <a:rPr lang="en-US" altLang="zh-CN" sz="3200" b="1" dirty="0"/>
              <a:t>,</a:t>
            </a:r>
            <a:r>
              <a:rPr lang="zh-CN" altLang="en-US" sz="3200" b="1" dirty="0"/>
              <a:t>并且条纹变密</a:t>
            </a:r>
            <a:r>
              <a:rPr lang="en-US" altLang="zh-CN" sz="3200" b="1" dirty="0"/>
              <a:t>.</a:t>
            </a:r>
          </a:p>
        </p:txBody>
      </p:sp>
      <p:sp>
        <p:nvSpPr>
          <p:cNvPr id="8201" name="Rectangle 9"/>
          <p:cNvSpPr>
            <a:spLocks noChangeArrowheads="1"/>
          </p:cNvSpPr>
          <p:nvPr/>
        </p:nvSpPr>
        <p:spPr bwMode="auto">
          <a:xfrm>
            <a:off x="926595" y="4284095"/>
            <a:ext cx="4635500" cy="579438"/>
          </a:xfrm>
          <a:prstGeom prst="rect">
            <a:avLst/>
          </a:prstGeom>
          <a:noFill/>
          <a:ln w="9525">
            <a:noFill/>
            <a:miter lim="800000"/>
            <a:headEnd/>
            <a:tailEnd/>
          </a:ln>
          <a:effectLst/>
        </p:spPr>
        <p:txBody>
          <a:bodyPr>
            <a:spAutoFit/>
          </a:bodyPr>
          <a:lstStyle/>
          <a:p>
            <a:r>
              <a:rPr lang="en-US" altLang="en-US" sz="3200" b="1" dirty="0"/>
              <a:t>■</a:t>
            </a:r>
            <a:r>
              <a:rPr lang="zh-CN" altLang="en-US" sz="3200" b="1" dirty="0"/>
              <a:t>薄膜干涉的若干问题</a:t>
            </a:r>
          </a:p>
        </p:txBody>
      </p:sp>
      <p:sp>
        <p:nvSpPr>
          <p:cNvPr id="8202" name="Rectangle 10"/>
          <p:cNvSpPr>
            <a:spLocks noChangeArrowheads="1"/>
          </p:cNvSpPr>
          <p:nvPr/>
        </p:nvSpPr>
        <p:spPr bwMode="auto">
          <a:xfrm>
            <a:off x="927100" y="5003800"/>
            <a:ext cx="6034088" cy="579438"/>
          </a:xfrm>
          <a:prstGeom prst="rect">
            <a:avLst/>
          </a:prstGeom>
          <a:noFill/>
          <a:ln w="9525">
            <a:noFill/>
            <a:miter lim="800000"/>
            <a:headEnd/>
            <a:tailEnd/>
          </a:ln>
          <a:effectLst/>
        </p:spPr>
        <p:txBody>
          <a:bodyPr wrap="none">
            <a:spAutoFit/>
          </a:bodyPr>
          <a:lstStyle/>
          <a:p>
            <a:r>
              <a:rPr lang="en-US" altLang="zh-CN"/>
              <a:t>▲</a:t>
            </a:r>
            <a:r>
              <a:rPr lang="zh-CN" altLang="en-US" sz="3200" b="1"/>
              <a:t>白色光入射</a:t>
            </a:r>
            <a:r>
              <a:rPr lang="en-US" altLang="zh-CN" sz="3200" b="1"/>
              <a:t>,</a:t>
            </a:r>
            <a:r>
              <a:rPr lang="zh-CN" altLang="en-US" sz="3200" b="1"/>
              <a:t>不同波长条纹错开</a:t>
            </a:r>
            <a:r>
              <a:rPr lang="en-US" altLang="zh-CN" sz="3200" b="1"/>
              <a:t>.</a:t>
            </a:r>
            <a:r>
              <a:rPr lang="en-US" altLang="zh-CN" sz="3200"/>
              <a:t> </a:t>
            </a:r>
          </a:p>
        </p:txBody>
      </p:sp>
      <p:sp>
        <p:nvSpPr>
          <p:cNvPr id="8203" name="Rectangle 11"/>
          <p:cNvSpPr>
            <a:spLocks noChangeArrowheads="1"/>
          </p:cNvSpPr>
          <p:nvPr/>
        </p:nvSpPr>
        <p:spPr bwMode="auto">
          <a:xfrm>
            <a:off x="927100" y="5678488"/>
            <a:ext cx="1636713" cy="579437"/>
          </a:xfrm>
          <a:prstGeom prst="rect">
            <a:avLst/>
          </a:prstGeom>
          <a:noFill/>
          <a:ln w="9525">
            <a:noFill/>
            <a:miter lim="800000"/>
            <a:headEnd/>
            <a:tailEnd/>
          </a:ln>
          <a:effectLst/>
        </p:spPr>
        <p:txBody>
          <a:bodyPr wrap="none">
            <a:spAutoFit/>
          </a:bodyPr>
          <a:lstStyle/>
          <a:p>
            <a:r>
              <a:rPr lang="en-US" altLang="zh-CN"/>
              <a:t>▲</a:t>
            </a:r>
            <a:r>
              <a:rPr lang="zh-CN" altLang="en-US" sz="3200" b="1"/>
              <a:t>透射光</a:t>
            </a:r>
          </a:p>
        </p:txBody>
      </p:sp>
      <p:graphicFrame>
        <p:nvGraphicFramePr>
          <p:cNvPr id="8204" name="Object 12"/>
          <p:cNvGraphicFramePr>
            <a:graphicFrameLocks noChangeAspect="1"/>
          </p:cNvGraphicFramePr>
          <p:nvPr/>
        </p:nvGraphicFramePr>
        <p:xfrm>
          <a:off x="2627313" y="5805488"/>
          <a:ext cx="3367087" cy="434975"/>
        </p:xfrm>
        <a:graphic>
          <a:graphicData uri="http://schemas.openxmlformats.org/presentationml/2006/ole">
            <mc:AlternateContent xmlns:mc="http://schemas.openxmlformats.org/markup-compatibility/2006">
              <mc:Choice xmlns:v="urn:schemas-microsoft-com:vml" Requires="v">
                <p:oleObj spid="_x0000_s8229" name="公式" r:id="rId11" imgW="2984400" imgH="482400" progId="">
                  <p:embed/>
                </p:oleObj>
              </mc:Choice>
              <mc:Fallback>
                <p:oleObj name="公式" r:id="rId11" imgW="2984400" imgH="482400" progId="">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7313" y="5805488"/>
                        <a:ext cx="33670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205" name="Picture 13" descr="旋转 mz24"/>
          <p:cNvPicPr>
            <a:picLocks noChangeAspect="1" noChangeArrowheads="1"/>
          </p:cNvPicPr>
          <p:nvPr/>
        </p:nvPicPr>
        <p:blipFill>
          <a:blip r:embed="rId13" cstate="print"/>
          <a:srcRect/>
          <a:stretch>
            <a:fillRect/>
          </a:stretch>
        </p:blipFill>
        <p:spPr bwMode="auto">
          <a:xfrm>
            <a:off x="6732588" y="4598988"/>
            <a:ext cx="2136775" cy="22590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2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6" grpId="0"/>
      <p:bldP spid="8200" grpId="0"/>
      <p:bldP spid="8201" grpId="0"/>
      <p:bldP spid="8202" grpId="0"/>
      <p:bldP spid="820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81063" y="638175"/>
            <a:ext cx="7920037" cy="579438"/>
          </a:xfrm>
          <a:prstGeom prst="rect">
            <a:avLst/>
          </a:prstGeom>
          <a:noFill/>
          <a:ln w="9525">
            <a:noFill/>
            <a:miter lim="800000"/>
            <a:headEnd/>
            <a:tailEnd/>
          </a:ln>
          <a:effectLst/>
        </p:spPr>
        <p:txBody>
          <a:bodyPr>
            <a:spAutoFit/>
          </a:bodyPr>
          <a:lstStyle/>
          <a:p>
            <a:r>
              <a:rPr lang="zh-CN" altLang="en-US" sz="3200" b="1"/>
              <a:t>干涉条纹与反射光的干涉条纹是互补的</a:t>
            </a:r>
            <a:r>
              <a:rPr lang="en-US" altLang="zh-CN" sz="3200" b="1"/>
              <a:t>.</a:t>
            </a:r>
          </a:p>
        </p:txBody>
      </p:sp>
      <p:graphicFrame>
        <p:nvGraphicFramePr>
          <p:cNvPr id="9219" name="Object 3"/>
          <p:cNvGraphicFramePr>
            <a:graphicFrameLocks noChangeAspect="1"/>
          </p:cNvGraphicFramePr>
          <p:nvPr/>
        </p:nvGraphicFramePr>
        <p:xfrm>
          <a:off x="971550" y="1449388"/>
          <a:ext cx="2635250" cy="476250"/>
        </p:xfrm>
        <a:graphic>
          <a:graphicData uri="http://schemas.openxmlformats.org/presentationml/2006/ole">
            <mc:AlternateContent xmlns:mc="http://schemas.openxmlformats.org/markup-compatibility/2006">
              <mc:Choice xmlns:v="urn:schemas-microsoft-com:vml" Requires="v">
                <p:oleObj spid="_x0000_s9238" name="公式" r:id="rId3" imgW="2628720" imgH="482400" progId="">
                  <p:embed/>
                </p:oleObj>
              </mc:Choice>
              <mc:Fallback>
                <p:oleObj name="公式" r:id="rId3" imgW="2628720" imgH="4824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449388"/>
                        <a:ext cx="263525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0" name="Rectangle 4"/>
          <p:cNvSpPr>
            <a:spLocks noChangeArrowheads="1"/>
          </p:cNvSpPr>
          <p:nvPr/>
        </p:nvSpPr>
        <p:spPr bwMode="auto">
          <a:xfrm>
            <a:off x="927100" y="2079625"/>
            <a:ext cx="3286125" cy="579438"/>
          </a:xfrm>
          <a:prstGeom prst="rect">
            <a:avLst/>
          </a:prstGeom>
          <a:noFill/>
          <a:ln w="9525">
            <a:noFill/>
            <a:miter lim="800000"/>
            <a:headEnd/>
            <a:tailEnd/>
          </a:ln>
          <a:effectLst/>
        </p:spPr>
        <p:txBody>
          <a:bodyPr>
            <a:spAutoFit/>
          </a:bodyPr>
          <a:lstStyle/>
          <a:p>
            <a:r>
              <a:rPr lang="en-US" altLang="zh-CN"/>
              <a:t>▲</a:t>
            </a:r>
            <a:r>
              <a:rPr lang="zh-CN" altLang="en-US" sz="3200" b="1"/>
              <a:t>薄膜厚度要求</a:t>
            </a:r>
          </a:p>
        </p:txBody>
      </p:sp>
      <p:graphicFrame>
        <p:nvGraphicFramePr>
          <p:cNvPr id="9221" name="Object 5"/>
          <p:cNvGraphicFramePr>
            <a:graphicFrameLocks noChangeAspect="1"/>
          </p:cNvGraphicFramePr>
          <p:nvPr/>
        </p:nvGraphicFramePr>
        <p:xfrm>
          <a:off x="1042988" y="2636838"/>
          <a:ext cx="7267575" cy="895350"/>
        </p:xfrm>
        <a:graphic>
          <a:graphicData uri="http://schemas.openxmlformats.org/presentationml/2006/ole">
            <mc:AlternateContent xmlns:mc="http://schemas.openxmlformats.org/markup-compatibility/2006">
              <mc:Choice xmlns:v="urn:schemas-microsoft-com:vml" Requires="v">
                <p:oleObj spid="_x0000_s9239" name="公式" r:id="rId5" imgW="6451560" imgH="977760" progId="">
                  <p:embed/>
                </p:oleObj>
              </mc:Choice>
              <mc:Fallback>
                <p:oleObj name="公式" r:id="rId5" imgW="6451560" imgH="9777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636838"/>
                        <a:ext cx="726757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2" name="Rectangle 6"/>
          <p:cNvSpPr>
            <a:spLocks noChangeArrowheads="1"/>
          </p:cNvSpPr>
          <p:nvPr/>
        </p:nvSpPr>
        <p:spPr bwMode="auto">
          <a:xfrm>
            <a:off x="927100" y="3563938"/>
            <a:ext cx="3375025" cy="579437"/>
          </a:xfrm>
          <a:prstGeom prst="rect">
            <a:avLst/>
          </a:prstGeom>
          <a:noFill/>
          <a:ln w="9525">
            <a:noFill/>
            <a:miter lim="800000"/>
            <a:headEnd/>
            <a:tailEnd/>
          </a:ln>
          <a:effectLst/>
        </p:spPr>
        <p:txBody>
          <a:bodyPr>
            <a:spAutoFit/>
          </a:bodyPr>
          <a:lstStyle/>
          <a:p>
            <a:r>
              <a:rPr lang="en-US" altLang="en-US" sz="3200" b="1"/>
              <a:t>■</a:t>
            </a:r>
            <a:r>
              <a:rPr lang="zh-CN" altLang="en-US" sz="3200" b="1"/>
              <a:t>若干简单应用</a:t>
            </a:r>
          </a:p>
        </p:txBody>
      </p:sp>
      <p:sp>
        <p:nvSpPr>
          <p:cNvPr id="9223" name="Rectangle 7"/>
          <p:cNvSpPr>
            <a:spLocks noChangeArrowheads="1"/>
          </p:cNvSpPr>
          <p:nvPr/>
        </p:nvSpPr>
        <p:spPr bwMode="auto">
          <a:xfrm>
            <a:off x="927100" y="4103688"/>
            <a:ext cx="4589463" cy="823912"/>
          </a:xfrm>
          <a:prstGeom prst="rect">
            <a:avLst/>
          </a:prstGeom>
          <a:noFill/>
          <a:ln w="9525">
            <a:noFill/>
            <a:miter lim="800000"/>
            <a:headEnd/>
            <a:tailEnd/>
          </a:ln>
          <a:effectLst/>
        </p:spPr>
        <p:txBody>
          <a:bodyPr wrap="none">
            <a:spAutoFit/>
          </a:bodyPr>
          <a:lstStyle/>
          <a:p>
            <a:pPr>
              <a:lnSpc>
                <a:spcPct val="150000"/>
              </a:lnSpc>
            </a:pPr>
            <a:r>
              <a:rPr lang="en-US" altLang="zh-CN"/>
              <a:t>▲</a:t>
            </a:r>
            <a:r>
              <a:rPr lang="zh-CN" altLang="en-US" sz="3200" b="1"/>
              <a:t>检测光学表面的平整度</a:t>
            </a:r>
            <a:r>
              <a:rPr lang="en-US" altLang="zh-CN" sz="3200" b="1"/>
              <a:t>.</a:t>
            </a:r>
          </a:p>
        </p:txBody>
      </p:sp>
      <p:sp>
        <p:nvSpPr>
          <p:cNvPr id="9224" name="Rectangle 8"/>
          <p:cNvSpPr>
            <a:spLocks noChangeArrowheads="1"/>
          </p:cNvSpPr>
          <p:nvPr/>
        </p:nvSpPr>
        <p:spPr bwMode="auto">
          <a:xfrm>
            <a:off x="881063" y="5003800"/>
            <a:ext cx="5761037" cy="579438"/>
          </a:xfrm>
          <a:prstGeom prst="rect">
            <a:avLst/>
          </a:prstGeom>
          <a:noFill/>
          <a:ln w="9525">
            <a:noFill/>
            <a:miter lim="800000"/>
            <a:headEnd/>
            <a:tailEnd/>
          </a:ln>
          <a:effectLst/>
        </p:spPr>
        <p:txBody>
          <a:bodyPr>
            <a:spAutoFit/>
          </a:bodyPr>
          <a:lstStyle/>
          <a:p>
            <a:r>
              <a:rPr lang="zh-CN" altLang="en-US" sz="3200" b="1"/>
              <a:t>一个条纹移动，表示厚度变化</a:t>
            </a:r>
          </a:p>
        </p:txBody>
      </p:sp>
      <p:graphicFrame>
        <p:nvGraphicFramePr>
          <p:cNvPr id="9225" name="Object 9"/>
          <p:cNvGraphicFramePr>
            <a:graphicFrameLocks noChangeAspect="1"/>
          </p:cNvGraphicFramePr>
          <p:nvPr/>
        </p:nvGraphicFramePr>
        <p:xfrm>
          <a:off x="6327775" y="4868863"/>
          <a:ext cx="1562100" cy="914400"/>
        </p:xfrm>
        <a:graphic>
          <a:graphicData uri="http://schemas.openxmlformats.org/presentationml/2006/ole">
            <mc:AlternateContent xmlns:mc="http://schemas.openxmlformats.org/markup-compatibility/2006">
              <mc:Choice xmlns:v="urn:schemas-microsoft-com:vml" Requires="v">
                <p:oleObj spid="_x0000_s9240" name="公式" r:id="rId7" imgW="1562040" imgH="914400" progId="">
                  <p:embed/>
                </p:oleObj>
              </mc:Choice>
              <mc:Fallback>
                <p:oleObj name="公式" r:id="rId7" imgW="1562040" imgH="914400" progId="">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7775" y="4868863"/>
                        <a:ext cx="15621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20" grpId="0"/>
      <p:bldP spid="9222" grpId="0"/>
      <p:bldP spid="92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abr24_clip_image070"/>
          <p:cNvPicPr>
            <a:picLocks noChangeAspect="1" noChangeArrowheads="1"/>
          </p:cNvPicPr>
          <p:nvPr/>
        </p:nvPicPr>
        <p:blipFill>
          <a:blip r:embed="rId3" cstate="print"/>
          <a:srcRect/>
          <a:stretch>
            <a:fillRect/>
          </a:stretch>
        </p:blipFill>
        <p:spPr bwMode="auto">
          <a:xfrm>
            <a:off x="2546350" y="638175"/>
            <a:ext cx="3960813" cy="3611563"/>
          </a:xfrm>
          <a:prstGeom prst="rect">
            <a:avLst/>
          </a:prstGeom>
          <a:noFill/>
        </p:spPr>
      </p:pic>
      <p:sp>
        <p:nvSpPr>
          <p:cNvPr id="10243" name="Rectangle 3"/>
          <p:cNvSpPr>
            <a:spLocks noChangeArrowheads="1"/>
          </p:cNvSpPr>
          <p:nvPr/>
        </p:nvSpPr>
        <p:spPr bwMode="auto">
          <a:xfrm>
            <a:off x="1016000" y="4149725"/>
            <a:ext cx="1744663" cy="579438"/>
          </a:xfrm>
          <a:prstGeom prst="rect">
            <a:avLst/>
          </a:prstGeom>
          <a:noFill/>
          <a:ln w="9525">
            <a:noFill/>
            <a:miter lim="800000"/>
            <a:headEnd/>
            <a:tailEnd/>
          </a:ln>
          <a:effectLst/>
        </p:spPr>
        <p:txBody>
          <a:bodyPr wrap="none">
            <a:spAutoFit/>
          </a:bodyPr>
          <a:lstStyle/>
          <a:p>
            <a:r>
              <a:rPr lang="en-US" altLang="zh-CN"/>
              <a:t>▲</a:t>
            </a:r>
            <a:r>
              <a:rPr lang="zh-CN" altLang="en-US" sz="3200" b="1"/>
              <a:t>增透膜</a:t>
            </a:r>
            <a:r>
              <a:rPr lang="en-US" altLang="zh-CN" sz="3200" b="1"/>
              <a:t>.</a:t>
            </a:r>
          </a:p>
        </p:txBody>
      </p:sp>
      <p:sp>
        <p:nvSpPr>
          <p:cNvPr id="10244" name="Rectangle 4"/>
          <p:cNvSpPr>
            <a:spLocks noChangeArrowheads="1"/>
          </p:cNvSpPr>
          <p:nvPr/>
        </p:nvSpPr>
        <p:spPr bwMode="auto">
          <a:xfrm>
            <a:off x="971550" y="4868863"/>
            <a:ext cx="5399088" cy="579437"/>
          </a:xfrm>
          <a:prstGeom prst="rect">
            <a:avLst/>
          </a:prstGeom>
          <a:noFill/>
          <a:ln w="9525">
            <a:noFill/>
            <a:miter lim="800000"/>
            <a:headEnd/>
            <a:tailEnd/>
          </a:ln>
          <a:effectLst/>
        </p:spPr>
        <p:txBody>
          <a:bodyPr wrap="none">
            <a:spAutoFit/>
          </a:bodyPr>
          <a:lstStyle/>
          <a:p>
            <a:r>
              <a:rPr lang="zh-CN" altLang="en-US" sz="3200" b="1"/>
              <a:t>使反射光最弱</a:t>
            </a:r>
            <a:r>
              <a:rPr lang="en-US" altLang="zh-CN" sz="3200" b="1"/>
              <a:t>,</a:t>
            </a:r>
            <a:r>
              <a:rPr lang="zh-CN" altLang="en-US" sz="3200" b="1"/>
              <a:t>透射光最强</a:t>
            </a:r>
            <a:r>
              <a:rPr lang="en-US" altLang="zh-CN" sz="3200" b="1"/>
              <a:t>,</a:t>
            </a:r>
            <a:r>
              <a:rPr lang="zh-CN" altLang="en-US" sz="3200" b="1"/>
              <a:t>即</a:t>
            </a:r>
            <a:r>
              <a:rPr lang="zh-CN" altLang="en-US" sz="3200"/>
              <a:t> </a:t>
            </a:r>
          </a:p>
        </p:txBody>
      </p:sp>
      <p:graphicFrame>
        <p:nvGraphicFramePr>
          <p:cNvPr id="10245" name="Object 5"/>
          <p:cNvGraphicFramePr>
            <a:graphicFrameLocks noChangeAspect="1"/>
          </p:cNvGraphicFramePr>
          <p:nvPr/>
        </p:nvGraphicFramePr>
        <p:xfrm>
          <a:off x="1187450" y="5516563"/>
          <a:ext cx="5138738" cy="1004887"/>
        </p:xfrm>
        <a:graphic>
          <a:graphicData uri="http://schemas.openxmlformats.org/presentationml/2006/ole">
            <mc:AlternateContent xmlns:mc="http://schemas.openxmlformats.org/markup-compatibility/2006">
              <mc:Choice xmlns:v="urn:schemas-microsoft-com:vml" Requires="v">
                <p:oleObj spid="_x0000_s10255" name="公式" r:id="rId4" imgW="5181480" imgH="1015920" progId="">
                  <p:embed/>
                </p:oleObj>
              </mc:Choice>
              <mc:Fallback>
                <p:oleObj name="公式" r:id="rId4" imgW="5181480" imgH="101592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5516563"/>
                        <a:ext cx="5138738" cy="100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6"/>
          <p:cNvGraphicFramePr>
            <a:graphicFrameLocks noChangeAspect="1"/>
          </p:cNvGraphicFramePr>
          <p:nvPr/>
        </p:nvGraphicFramePr>
        <p:xfrm>
          <a:off x="2862263" y="4238625"/>
          <a:ext cx="2387600" cy="482600"/>
        </p:xfrm>
        <a:graphic>
          <a:graphicData uri="http://schemas.openxmlformats.org/presentationml/2006/ole">
            <mc:AlternateContent xmlns:mc="http://schemas.openxmlformats.org/markup-compatibility/2006">
              <mc:Choice xmlns:v="urn:schemas-microsoft-com:vml" Requires="v">
                <p:oleObj spid="_x0000_s10256" name="公式" r:id="rId6" imgW="2387520" imgH="482400" progId="">
                  <p:embed/>
                </p:oleObj>
              </mc:Choice>
              <mc:Fallback>
                <p:oleObj name="公式" r:id="rId6" imgW="2387520" imgH="482400" progId="">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2263" y="4238625"/>
                        <a:ext cx="2387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47" name="Picture 7" descr="旋转 mz26"/>
          <p:cNvPicPr>
            <a:picLocks noChangeAspect="1" noChangeArrowheads="1"/>
          </p:cNvPicPr>
          <p:nvPr/>
        </p:nvPicPr>
        <p:blipFill>
          <a:blip r:embed="rId8" cstate="print"/>
          <a:srcRect/>
          <a:stretch>
            <a:fillRect/>
          </a:stretch>
        </p:blipFill>
        <p:spPr bwMode="auto">
          <a:xfrm>
            <a:off x="6300788" y="4149725"/>
            <a:ext cx="2843212" cy="2163763"/>
          </a:xfrm>
          <a:prstGeom prst="rect">
            <a:avLst/>
          </a:prstGeom>
          <a:solidFill>
            <a:schemeClr val="bg1"/>
          </a:solidFill>
          <a:ln w="9525">
            <a:noFill/>
            <a:miter lim="800000"/>
            <a:headEnd/>
            <a:tailEnd/>
          </a:ln>
        </p:spPr>
      </p:pic>
      <p:sp>
        <p:nvSpPr>
          <p:cNvPr id="10248" name="Rectangle 8"/>
          <p:cNvSpPr>
            <a:spLocks noChangeArrowheads="1"/>
          </p:cNvSpPr>
          <p:nvPr/>
        </p:nvSpPr>
        <p:spPr bwMode="auto">
          <a:xfrm>
            <a:off x="6227763" y="4365625"/>
            <a:ext cx="360362" cy="1511300"/>
          </a:xfrm>
          <a:prstGeom prst="rect">
            <a:avLst/>
          </a:prstGeom>
          <a:solidFill>
            <a:schemeClr val="bg1"/>
          </a:solidFill>
          <a:ln w="9525">
            <a:no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1466850" y="5049838"/>
            <a:ext cx="4365625" cy="579437"/>
          </a:xfrm>
          <a:prstGeom prst="rect">
            <a:avLst/>
          </a:prstGeom>
          <a:noFill/>
          <a:ln w="9525">
            <a:noFill/>
            <a:miter lim="800000"/>
            <a:headEnd/>
            <a:tailEnd/>
          </a:ln>
          <a:effectLst/>
        </p:spPr>
        <p:txBody>
          <a:bodyPr>
            <a:spAutoFit/>
          </a:bodyPr>
          <a:lstStyle/>
          <a:p>
            <a:r>
              <a:rPr lang="en-US" altLang="zh-CN" sz="3200"/>
              <a:t>﹡ </a:t>
            </a:r>
            <a:r>
              <a:rPr lang="en-US" altLang="zh-CN" sz="3200" b="1"/>
              <a:t>■</a:t>
            </a:r>
            <a:r>
              <a:rPr lang="zh-CN" altLang="en-US" sz="3200" b="1"/>
              <a:t>法布里</a:t>
            </a:r>
            <a:r>
              <a:rPr lang="en-US" altLang="zh-CN" sz="3200" b="1"/>
              <a:t>-</a:t>
            </a:r>
            <a:r>
              <a:rPr lang="zh-CN" altLang="en-US" sz="3200" b="1"/>
              <a:t>罗干涉仪</a:t>
            </a:r>
          </a:p>
        </p:txBody>
      </p:sp>
      <p:sp>
        <p:nvSpPr>
          <p:cNvPr id="47107" name="Rectangle 3"/>
          <p:cNvSpPr>
            <a:spLocks noChangeArrowheads="1"/>
          </p:cNvSpPr>
          <p:nvPr/>
        </p:nvSpPr>
        <p:spPr bwMode="auto">
          <a:xfrm>
            <a:off x="1466850" y="4194175"/>
            <a:ext cx="3509963" cy="579438"/>
          </a:xfrm>
          <a:prstGeom prst="rect">
            <a:avLst/>
          </a:prstGeom>
          <a:noFill/>
          <a:ln w="9525">
            <a:noFill/>
            <a:miter lim="800000"/>
            <a:headEnd/>
            <a:tailEnd/>
          </a:ln>
          <a:effectLst/>
        </p:spPr>
        <p:txBody>
          <a:bodyPr>
            <a:spAutoFit/>
          </a:bodyPr>
          <a:lstStyle/>
          <a:p>
            <a:r>
              <a:rPr lang="en-US" altLang="zh-CN" sz="3200"/>
              <a:t>﹡ </a:t>
            </a:r>
            <a:r>
              <a:rPr lang="en-US" altLang="zh-CN" sz="3200" b="1"/>
              <a:t>■</a:t>
            </a:r>
            <a:r>
              <a:rPr lang="zh-CN" altLang="en-US" sz="3200" b="1"/>
              <a:t>多光束干涉</a:t>
            </a:r>
          </a:p>
        </p:txBody>
      </p:sp>
      <p:sp>
        <p:nvSpPr>
          <p:cNvPr id="47108" name="Text Box 4"/>
          <p:cNvSpPr txBox="1">
            <a:spLocks noChangeArrowheads="1"/>
          </p:cNvSpPr>
          <p:nvPr/>
        </p:nvSpPr>
        <p:spPr bwMode="auto">
          <a:xfrm>
            <a:off x="3357563" y="414338"/>
            <a:ext cx="2447925" cy="762000"/>
          </a:xfrm>
          <a:prstGeom prst="rect">
            <a:avLst/>
          </a:prstGeom>
          <a:noFill/>
          <a:ln w="9525">
            <a:noFill/>
            <a:miter lim="800000"/>
            <a:headEnd/>
            <a:tailEnd/>
          </a:ln>
          <a:effectLst/>
        </p:spPr>
        <p:txBody>
          <a:bodyPr>
            <a:spAutoFit/>
          </a:bodyPr>
          <a:lstStyle/>
          <a:p>
            <a:pPr>
              <a:spcBef>
                <a:spcPct val="50000"/>
              </a:spcBef>
            </a:pPr>
            <a:r>
              <a:rPr lang="zh-CN" altLang="en-US" sz="4400" b="1">
                <a:ea typeface="隶书" pitchFamily="49" charset="-122"/>
              </a:rPr>
              <a:t>本节要点</a:t>
            </a:r>
          </a:p>
        </p:txBody>
      </p:sp>
      <p:sp>
        <p:nvSpPr>
          <p:cNvPr id="47109" name="Rectangle 5"/>
          <p:cNvSpPr>
            <a:spLocks noChangeArrowheads="1"/>
          </p:cNvSpPr>
          <p:nvPr/>
        </p:nvSpPr>
        <p:spPr bwMode="auto">
          <a:xfrm>
            <a:off x="1962150" y="3338513"/>
            <a:ext cx="4275138" cy="579437"/>
          </a:xfrm>
          <a:prstGeom prst="rect">
            <a:avLst/>
          </a:prstGeom>
          <a:noFill/>
          <a:ln w="9525">
            <a:noFill/>
            <a:miter lim="800000"/>
            <a:headEnd/>
            <a:tailEnd/>
          </a:ln>
          <a:effectLst/>
        </p:spPr>
        <p:txBody>
          <a:bodyPr>
            <a:spAutoFit/>
          </a:bodyPr>
          <a:lstStyle/>
          <a:p>
            <a:r>
              <a:rPr lang="en-US" altLang="zh-CN" sz="3200" b="1"/>
              <a:t>■</a:t>
            </a:r>
            <a:r>
              <a:rPr lang="zh-CN" altLang="en-US" sz="3200" b="1"/>
              <a:t>光波的时间相干性</a:t>
            </a:r>
          </a:p>
        </p:txBody>
      </p:sp>
      <p:sp>
        <p:nvSpPr>
          <p:cNvPr id="47112" name="Rectangle 8"/>
          <p:cNvSpPr>
            <a:spLocks noChangeArrowheads="1"/>
          </p:cNvSpPr>
          <p:nvPr/>
        </p:nvSpPr>
        <p:spPr bwMode="auto">
          <a:xfrm>
            <a:off x="1962150" y="1449388"/>
            <a:ext cx="5221288" cy="871537"/>
          </a:xfrm>
          <a:prstGeom prst="rect">
            <a:avLst/>
          </a:prstGeom>
          <a:noFill/>
          <a:ln w="9525">
            <a:noFill/>
            <a:miter lim="800000"/>
            <a:headEnd/>
            <a:tailEnd/>
          </a:ln>
          <a:effectLst/>
        </p:spPr>
        <p:txBody>
          <a:bodyPr>
            <a:spAutoFit/>
          </a:bodyPr>
          <a:lstStyle/>
          <a:p>
            <a:pPr>
              <a:lnSpc>
                <a:spcPct val="160000"/>
              </a:lnSpc>
            </a:pPr>
            <a:r>
              <a:rPr lang="en-US" altLang="zh-CN" sz="3200" b="1"/>
              <a:t>■</a:t>
            </a:r>
            <a:r>
              <a:rPr lang="zh-CN" altLang="en-US" sz="3200" b="1"/>
              <a:t>薄膜干涉的若干简单应用</a:t>
            </a:r>
          </a:p>
        </p:txBody>
      </p:sp>
      <p:sp>
        <p:nvSpPr>
          <p:cNvPr id="47113" name="Rectangle 9"/>
          <p:cNvSpPr>
            <a:spLocks noChangeArrowheads="1"/>
          </p:cNvSpPr>
          <p:nvPr/>
        </p:nvSpPr>
        <p:spPr bwMode="auto">
          <a:xfrm>
            <a:off x="1962150" y="2528888"/>
            <a:ext cx="3824288" cy="579437"/>
          </a:xfrm>
          <a:prstGeom prst="rect">
            <a:avLst/>
          </a:prstGeom>
          <a:noFill/>
          <a:ln w="9525">
            <a:noFill/>
            <a:miter lim="800000"/>
            <a:headEnd/>
            <a:tailEnd/>
          </a:ln>
          <a:effectLst/>
        </p:spPr>
        <p:txBody>
          <a:bodyPr anchor="ctr">
            <a:spAutoFit/>
          </a:bodyPr>
          <a:lstStyle/>
          <a:p>
            <a:r>
              <a:rPr lang="en-US" altLang="zh-CN" sz="3200" b="1"/>
              <a:t>■</a:t>
            </a:r>
            <a:r>
              <a:rPr lang="zh-CN" altLang="en-US" sz="3200" b="1"/>
              <a:t>迈克尔逊干涉仪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47107" grpId="0"/>
      <p:bldP spid="47108" grpId="0"/>
      <p:bldP spid="47109" grpId="0"/>
      <p:bldP spid="47112" grpId="0"/>
      <p:bldP spid="47113"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194</TotalTime>
  <Words>859</Words>
  <Application>Microsoft Office PowerPoint</Application>
  <PresentationFormat>全屏显示(4:3)</PresentationFormat>
  <Paragraphs>185</Paragraphs>
  <Slides>40</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43" baseType="lpstr">
      <vt:lpstr>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Administrator</cp:lastModifiedBy>
  <cp:revision>81</cp:revision>
  <dcterms:created xsi:type="dcterms:W3CDTF">2015-09-16T13:22:45Z</dcterms:created>
  <dcterms:modified xsi:type="dcterms:W3CDTF">2016-10-03T09:03:02Z</dcterms:modified>
</cp:coreProperties>
</file>